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 id="2147483696" r:id="rId2"/>
    <p:sldMasterId id="2147483698" r:id="rId3"/>
    <p:sldMasterId id="2147483692" r:id="rId4"/>
    <p:sldMasterId id="2147483694" r:id="rId5"/>
    <p:sldMasterId id="2147483672" r:id="rId6"/>
    <p:sldMasterId id="2147483684" r:id="rId7"/>
  </p:sldMasterIdLst>
  <p:notesMasterIdLst>
    <p:notesMasterId r:id="rId59"/>
  </p:notesMasterIdLst>
  <p:handoutMasterIdLst>
    <p:handoutMasterId r:id="rId60"/>
  </p:handoutMasterIdLst>
  <p:sldIdLst>
    <p:sldId id="445" r:id="rId8"/>
    <p:sldId id="503" r:id="rId9"/>
    <p:sldId id="416" r:id="rId10"/>
    <p:sldId id="448" r:id="rId11"/>
    <p:sldId id="451" r:id="rId12"/>
    <p:sldId id="452" r:id="rId13"/>
    <p:sldId id="446" r:id="rId14"/>
    <p:sldId id="449" r:id="rId15"/>
    <p:sldId id="453" r:id="rId16"/>
    <p:sldId id="455" r:id="rId17"/>
    <p:sldId id="456" r:id="rId18"/>
    <p:sldId id="457" r:id="rId19"/>
    <p:sldId id="447" r:id="rId20"/>
    <p:sldId id="450" r:id="rId21"/>
    <p:sldId id="459" r:id="rId22"/>
    <p:sldId id="476" r:id="rId23"/>
    <p:sldId id="477" r:id="rId24"/>
    <p:sldId id="478" r:id="rId25"/>
    <p:sldId id="474" r:id="rId26"/>
    <p:sldId id="458" r:id="rId27"/>
    <p:sldId id="462" r:id="rId28"/>
    <p:sldId id="463" r:id="rId29"/>
    <p:sldId id="471" r:id="rId30"/>
    <p:sldId id="464" r:id="rId31"/>
    <p:sldId id="469" r:id="rId32"/>
    <p:sldId id="473" r:id="rId33"/>
    <p:sldId id="468" r:id="rId34"/>
    <p:sldId id="465" r:id="rId35"/>
    <p:sldId id="466" r:id="rId36"/>
    <p:sldId id="472" r:id="rId37"/>
    <p:sldId id="470" r:id="rId38"/>
    <p:sldId id="488" r:id="rId39"/>
    <p:sldId id="489" r:id="rId40"/>
    <p:sldId id="490" r:id="rId41"/>
    <p:sldId id="491" r:id="rId42"/>
    <p:sldId id="482" r:id="rId43"/>
    <p:sldId id="492" r:id="rId44"/>
    <p:sldId id="499" r:id="rId45"/>
    <p:sldId id="500" r:id="rId46"/>
    <p:sldId id="497" r:id="rId47"/>
    <p:sldId id="493" r:id="rId48"/>
    <p:sldId id="494" r:id="rId49"/>
    <p:sldId id="495" r:id="rId50"/>
    <p:sldId id="496" r:id="rId51"/>
    <p:sldId id="486" r:id="rId52"/>
    <p:sldId id="487" r:id="rId53"/>
    <p:sldId id="484" r:id="rId54"/>
    <p:sldId id="498" r:id="rId55"/>
    <p:sldId id="501" r:id="rId56"/>
    <p:sldId id="502" r:id="rId57"/>
    <p:sldId id="485" r:id="rId58"/>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u"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8D1"/>
    <a:srgbClr val="CD2F86"/>
    <a:srgbClr val="EE8510"/>
    <a:srgbClr val="493217"/>
    <a:srgbClr val="F1A138"/>
    <a:srgbClr val="9EB31C"/>
    <a:srgbClr val="B1C01E"/>
    <a:srgbClr val="FFFF00"/>
    <a:srgbClr val="C38944"/>
    <a:srgbClr val="8088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929F9F4-4A8F-4326-A1B4-22849713DDAB}" styleName="Style foncé 1 - Accentuation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Style foncé 1 - Accentuation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Style foncé 1 - Accentuation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Style foncé 1 - Accentuation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Style foncé 1 - Accentuation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Style foncé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300" autoAdjust="0"/>
    <p:restoredTop sz="84211" autoAdjust="0"/>
  </p:normalViewPr>
  <p:slideViewPr>
    <p:cSldViewPr>
      <p:cViewPr>
        <p:scale>
          <a:sx n="70" d="100"/>
          <a:sy n="70" d="100"/>
        </p:scale>
        <p:origin x="-774" y="318"/>
      </p:cViewPr>
      <p:guideLst>
        <p:guide orient="horz" pos="2160"/>
        <p:guide orient="horz" pos="2387"/>
        <p:guide pos="2880"/>
        <p:guide pos="431"/>
        <p:guide pos="5329"/>
      </p:guideLst>
    </p:cSldViewPr>
  </p:slideViewPr>
  <p:notesTextViewPr>
    <p:cViewPr>
      <p:scale>
        <a:sx n="1" d="1"/>
        <a:sy n="1" d="1"/>
      </p:scale>
      <p:origin x="0" y="0"/>
    </p:cViewPr>
  </p:notesTextViewPr>
  <p:notesViewPr>
    <p:cSldViewPr>
      <p:cViewPr varScale="1">
        <p:scale>
          <a:sx n="55" d="100"/>
          <a:sy n="55" d="100"/>
        </p:scale>
        <p:origin x="-117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commentAuthors" Target="commentAuthor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09EF0A-15B4-4FB4-823F-6D5F633178B4}" type="doc">
      <dgm:prSet loTypeId="urn:microsoft.com/office/officeart/2005/8/layout/process2" loCatId="process" qsTypeId="urn:microsoft.com/office/officeart/2005/8/quickstyle/simple3" qsCatId="simple" csTypeId="urn:microsoft.com/office/officeart/2005/8/colors/accent2_2" csCatId="accent2" phldr="1"/>
      <dgm:spPr/>
      <dgm:t>
        <a:bodyPr/>
        <a:lstStyle/>
        <a:p>
          <a:endParaRPr lang="zh-TW" altLang="en-US"/>
        </a:p>
      </dgm:t>
    </dgm:pt>
    <dgm:pt modelId="{A67F04F3-A4AE-4FD1-8722-E039C78DA032}">
      <dgm:prSet phldrT="[文字]" custT="1"/>
      <dgm:spPr/>
      <dgm:t>
        <a:bodyPr/>
        <a:lstStyle/>
        <a:p>
          <a:r>
            <a:rPr lang="en-US" altLang="zh-TW" sz="3600" b="1" dirty="0" smtClean="0">
              <a:solidFill>
                <a:srgbClr val="FF0000"/>
              </a:solidFill>
              <a:latin typeface="標楷體" panose="03000509000000000000" pitchFamily="65" charset="-120"/>
              <a:ea typeface="標楷體" panose="03000509000000000000" pitchFamily="65" charset="-120"/>
            </a:rPr>
            <a:t>104</a:t>
          </a:r>
          <a:r>
            <a:rPr lang="zh-TW" altLang="en-US" sz="3600" b="1" dirty="0" smtClean="0">
              <a:solidFill>
                <a:srgbClr val="FF0000"/>
              </a:solidFill>
              <a:latin typeface="標楷體" panose="03000509000000000000" pitchFamily="65" charset="-120"/>
              <a:ea typeface="標楷體" panose="03000509000000000000" pitchFamily="65" charset="-120"/>
            </a:rPr>
            <a:t>學年</a:t>
          </a:r>
          <a:endParaRPr lang="zh-TW" altLang="en-US" sz="1800" dirty="0">
            <a:solidFill>
              <a:srgbClr val="FF0000"/>
            </a:solidFill>
          </a:endParaRPr>
        </a:p>
      </dgm:t>
    </dgm:pt>
    <dgm:pt modelId="{7EDCDB00-330C-4B5F-8484-396296876DAF}" type="parTrans" cxnId="{82119BB4-48F6-4FDD-9341-2EF16828BCCC}">
      <dgm:prSet/>
      <dgm:spPr/>
      <dgm:t>
        <a:bodyPr/>
        <a:lstStyle/>
        <a:p>
          <a:endParaRPr lang="zh-TW" altLang="en-US"/>
        </a:p>
      </dgm:t>
    </dgm:pt>
    <dgm:pt modelId="{81A03EFB-6768-4D64-9B70-A33E1B7708C2}" type="sibTrans" cxnId="{82119BB4-48F6-4FDD-9341-2EF16828BCCC}">
      <dgm:prSet/>
      <dgm:spPr/>
      <dgm:t>
        <a:bodyPr/>
        <a:lstStyle/>
        <a:p>
          <a:endParaRPr lang="zh-TW" altLang="en-US"/>
        </a:p>
      </dgm:t>
    </dgm:pt>
    <dgm:pt modelId="{44C6B465-23FA-4A5E-852E-086A2F79F4AE}">
      <dgm:prSet phldrT="[文字]" custT="1"/>
      <dgm:spPr/>
      <dgm:t>
        <a:bodyPr/>
        <a:lstStyle/>
        <a:p>
          <a:r>
            <a:rPr lang="en-US" altLang="zh-TW" sz="3600" b="1" dirty="0" smtClean="0">
              <a:solidFill>
                <a:srgbClr val="FFFF00"/>
              </a:solidFill>
              <a:latin typeface="標楷體" panose="03000509000000000000" pitchFamily="65" charset="-120"/>
              <a:ea typeface="標楷體" panose="03000509000000000000" pitchFamily="65" charset="-120"/>
            </a:rPr>
            <a:t>107</a:t>
          </a:r>
          <a:r>
            <a:rPr lang="zh-TW" altLang="en-US" sz="3600" b="1" dirty="0" smtClean="0">
              <a:solidFill>
                <a:srgbClr val="FFFF00"/>
              </a:solidFill>
              <a:latin typeface="標楷體" panose="03000509000000000000" pitchFamily="65" charset="-120"/>
              <a:ea typeface="標楷體" panose="03000509000000000000" pitchFamily="65" charset="-120"/>
            </a:rPr>
            <a:t>學年</a:t>
          </a:r>
          <a:endParaRPr lang="zh-TW" altLang="en-US" sz="3600" dirty="0">
            <a:solidFill>
              <a:srgbClr val="FFFF00"/>
            </a:solidFill>
          </a:endParaRPr>
        </a:p>
      </dgm:t>
    </dgm:pt>
    <dgm:pt modelId="{69D656A8-EB6E-498D-970E-6BA7E3D2E3FC}" type="parTrans" cxnId="{0B7FE90D-F740-4AAE-B384-DD6C437E30DD}">
      <dgm:prSet/>
      <dgm:spPr/>
      <dgm:t>
        <a:bodyPr/>
        <a:lstStyle/>
        <a:p>
          <a:endParaRPr lang="zh-TW" altLang="en-US"/>
        </a:p>
      </dgm:t>
    </dgm:pt>
    <dgm:pt modelId="{96E90199-4F7F-42B5-AD72-0892AFA8AD09}" type="sibTrans" cxnId="{0B7FE90D-F740-4AAE-B384-DD6C437E30DD}">
      <dgm:prSet/>
      <dgm:spPr/>
      <dgm:t>
        <a:bodyPr/>
        <a:lstStyle/>
        <a:p>
          <a:endParaRPr lang="zh-TW" altLang="en-US"/>
        </a:p>
      </dgm:t>
    </dgm:pt>
    <dgm:pt modelId="{1508F371-7D23-424A-AE17-8C836962EB7C}">
      <dgm:prSet phldrT="[文字]" custT="1"/>
      <dgm:spPr/>
      <dgm:t>
        <a:bodyPr/>
        <a:lstStyle/>
        <a:p>
          <a:r>
            <a:rPr lang="en-US" altLang="zh-TW" sz="3600" b="1" dirty="0" smtClean="0">
              <a:solidFill>
                <a:srgbClr val="FFFF00"/>
              </a:solidFill>
              <a:latin typeface="標楷體" panose="03000509000000000000" pitchFamily="65" charset="-120"/>
              <a:ea typeface="標楷體" panose="03000509000000000000" pitchFamily="65" charset="-120"/>
            </a:rPr>
            <a:t>105</a:t>
          </a:r>
          <a:r>
            <a:rPr lang="zh-TW" altLang="en-US" sz="3600" b="1" dirty="0" smtClean="0">
              <a:solidFill>
                <a:srgbClr val="FFFF00"/>
              </a:solidFill>
              <a:latin typeface="標楷體" panose="03000509000000000000" pitchFamily="65" charset="-120"/>
              <a:ea typeface="標楷體" panose="03000509000000000000" pitchFamily="65" charset="-120"/>
            </a:rPr>
            <a:t>學年</a:t>
          </a:r>
          <a:endParaRPr lang="zh-TW" altLang="en-US" sz="3600" dirty="0">
            <a:solidFill>
              <a:srgbClr val="FFFF00"/>
            </a:solidFill>
          </a:endParaRPr>
        </a:p>
      </dgm:t>
    </dgm:pt>
    <dgm:pt modelId="{C3A5F560-A02C-499B-9C8B-11000D964D23}" type="parTrans" cxnId="{5F486A1D-B2D6-4269-B4F3-D5E9F273968D}">
      <dgm:prSet/>
      <dgm:spPr/>
      <dgm:t>
        <a:bodyPr/>
        <a:lstStyle/>
        <a:p>
          <a:endParaRPr lang="zh-TW" altLang="en-US"/>
        </a:p>
      </dgm:t>
    </dgm:pt>
    <dgm:pt modelId="{CEB3AA65-E4E2-4604-8A1A-4FBB6A378F97}" type="sibTrans" cxnId="{5F486A1D-B2D6-4269-B4F3-D5E9F273968D}">
      <dgm:prSet/>
      <dgm:spPr/>
      <dgm:t>
        <a:bodyPr/>
        <a:lstStyle/>
        <a:p>
          <a:endParaRPr lang="zh-TW" altLang="en-US"/>
        </a:p>
      </dgm:t>
    </dgm:pt>
    <dgm:pt modelId="{3BC25505-B7E4-48C0-A3D6-4FA572C25DF7}">
      <dgm:prSet phldrT="[文字]" custT="1"/>
      <dgm:spPr/>
      <dgm:t>
        <a:bodyPr/>
        <a:lstStyle/>
        <a:p>
          <a:r>
            <a:rPr lang="en-US" altLang="zh-TW" sz="3600" b="1" dirty="0" smtClean="0">
              <a:solidFill>
                <a:srgbClr val="FFFF00"/>
              </a:solidFill>
              <a:latin typeface="標楷體" panose="03000509000000000000" pitchFamily="65" charset="-120"/>
              <a:ea typeface="標楷體" panose="03000509000000000000" pitchFamily="65" charset="-120"/>
            </a:rPr>
            <a:t>106</a:t>
          </a:r>
          <a:r>
            <a:rPr lang="zh-TW" altLang="en-US" sz="3600" b="1" dirty="0" smtClean="0">
              <a:solidFill>
                <a:srgbClr val="FFFF00"/>
              </a:solidFill>
              <a:latin typeface="標楷體" panose="03000509000000000000" pitchFamily="65" charset="-120"/>
              <a:ea typeface="標楷體" panose="03000509000000000000" pitchFamily="65" charset="-120"/>
            </a:rPr>
            <a:t>學年</a:t>
          </a:r>
          <a:endParaRPr lang="zh-TW" altLang="en-US" sz="3600" dirty="0">
            <a:solidFill>
              <a:srgbClr val="FFFF00"/>
            </a:solidFill>
          </a:endParaRPr>
        </a:p>
      </dgm:t>
    </dgm:pt>
    <dgm:pt modelId="{99DBEFD5-1044-4F31-93B1-D4B66A748F1B}" type="parTrans" cxnId="{5B273535-DFE8-49C2-B7B6-76DFFB015E20}">
      <dgm:prSet/>
      <dgm:spPr/>
      <dgm:t>
        <a:bodyPr/>
        <a:lstStyle/>
        <a:p>
          <a:endParaRPr lang="zh-TW" altLang="en-US"/>
        </a:p>
      </dgm:t>
    </dgm:pt>
    <dgm:pt modelId="{BE845D30-9A4D-4B32-AFE1-5268B8CF2B23}" type="sibTrans" cxnId="{5B273535-DFE8-49C2-B7B6-76DFFB015E20}">
      <dgm:prSet/>
      <dgm:spPr/>
      <dgm:t>
        <a:bodyPr/>
        <a:lstStyle/>
        <a:p>
          <a:endParaRPr lang="zh-TW" altLang="en-US"/>
        </a:p>
      </dgm:t>
    </dgm:pt>
    <dgm:pt modelId="{947EE8CF-71A2-4DCA-A785-AFDDF2295A40}" type="pres">
      <dgm:prSet presAssocID="{7109EF0A-15B4-4FB4-823F-6D5F633178B4}" presName="linearFlow" presStyleCnt="0">
        <dgm:presLayoutVars>
          <dgm:resizeHandles val="exact"/>
        </dgm:presLayoutVars>
      </dgm:prSet>
      <dgm:spPr/>
      <dgm:t>
        <a:bodyPr/>
        <a:lstStyle/>
        <a:p>
          <a:endParaRPr lang="zh-TW" altLang="en-US"/>
        </a:p>
      </dgm:t>
    </dgm:pt>
    <dgm:pt modelId="{4C2F4F38-5C80-4918-939D-E6EF623BE8D4}" type="pres">
      <dgm:prSet presAssocID="{A67F04F3-A4AE-4FD1-8722-E039C78DA032}" presName="node" presStyleLbl="node1" presStyleIdx="0" presStyleCnt="4" custLinFactNeighborX="26">
        <dgm:presLayoutVars>
          <dgm:bulletEnabled val="1"/>
        </dgm:presLayoutVars>
      </dgm:prSet>
      <dgm:spPr/>
      <dgm:t>
        <a:bodyPr/>
        <a:lstStyle/>
        <a:p>
          <a:endParaRPr lang="zh-TW" altLang="en-US"/>
        </a:p>
      </dgm:t>
    </dgm:pt>
    <dgm:pt modelId="{F09B5311-1CD9-468B-8F87-B479850DAA3A}" type="pres">
      <dgm:prSet presAssocID="{81A03EFB-6768-4D64-9B70-A33E1B7708C2}" presName="sibTrans" presStyleLbl="sibTrans2D1" presStyleIdx="0" presStyleCnt="3"/>
      <dgm:spPr/>
      <dgm:t>
        <a:bodyPr/>
        <a:lstStyle/>
        <a:p>
          <a:endParaRPr lang="zh-TW" altLang="en-US"/>
        </a:p>
      </dgm:t>
    </dgm:pt>
    <dgm:pt modelId="{23CEBF9E-C686-492F-BE95-0212C4AB1A75}" type="pres">
      <dgm:prSet presAssocID="{81A03EFB-6768-4D64-9B70-A33E1B7708C2}" presName="connectorText" presStyleLbl="sibTrans2D1" presStyleIdx="0" presStyleCnt="3"/>
      <dgm:spPr/>
      <dgm:t>
        <a:bodyPr/>
        <a:lstStyle/>
        <a:p>
          <a:endParaRPr lang="zh-TW" altLang="en-US"/>
        </a:p>
      </dgm:t>
    </dgm:pt>
    <dgm:pt modelId="{2D6B872B-4D50-42AB-A74A-F7830EC7CED9}" type="pres">
      <dgm:prSet presAssocID="{1508F371-7D23-424A-AE17-8C836962EB7C}" presName="node" presStyleLbl="node1" presStyleIdx="1" presStyleCnt="4" custLinFactNeighborX="26">
        <dgm:presLayoutVars>
          <dgm:bulletEnabled val="1"/>
        </dgm:presLayoutVars>
      </dgm:prSet>
      <dgm:spPr/>
      <dgm:t>
        <a:bodyPr/>
        <a:lstStyle/>
        <a:p>
          <a:endParaRPr lang="zh-TW" altLang="en-US"/>
        </a:p>
      </dgm:t>
    </dgm:pt>
    <dgm:pt modelId="{738716CB-D13A-4351-9714-16903CD34954}" type="pres">
      <dgm:prSet presAssocID="{CEB3AA65-E4E2-4604-8A1A-4FBB6A378F97}" presName="sibTrans" presStyleLbl="sibTrans2D1" presStyleIdx="1" presStyleCnt="3"/>
      <dgm:spPr/>
      <dgm:t>
        <a:bodyPr/>
        <a:lstStyle/>
        <a:p>
          <a:endParaRPr lang="zh-TW" altLang="en-US"/>
        </a:p>
      </dgm:t>
    </dgm:pt>
    <dgm:pt modelId="{ED628263-961A-4397-BACB-959D107D10D5}" type="pres">
      <dgm:prSet presAssocID="{CEB3AA65-E4E2-4604-8A1A-4FBB6A378F97}" presName="connectorText" presStyleLbl="sibTrans2D1" presStyleIdx="1" presStyleCnt="3"/>
      <dgm:spPr/>
      <dgm:t>
        <a:bodyPr/>
        <a:lstStyle/>
        <a:p>
          <a:endParaRPr lang="zh-TW" altLang="en-US"/>
        </a:p>
      </dgm:t>
    </dgm:pt>
    <dgm:pt modelId="{44B84671-9145-4B01-8A1A-9384BCCB153F}" type="pres">
      <dgm:prSet presAssocID="{3BC25505-B7E4-48C0-A3D6-4FA572C25DF7}" presName="node" presStyleLbl="node1" presStyleIdx="2" presStyleCnt="4" custLinFactNeighborX="26">
        <dgm:presLayoutVars>
          <dgm:bulletEnabled val="1"/>
        </dgm:presLayoutVars>
      </dgm:prSet>
      <dgm:spPr/>
      <dgm:t>
        <a:bodyPr/>
        <a:lstStyle/>
        <a:p>
          <a:endParaRPr lang="zh-TW" altLang="en-US"/>
        </a:p>
      </dgm:t>
    </dgm:pt>
    <dgm:pt modelId="{3F96D2B9-4A95-4499-AA34-40CFF0F7C795}" type="pres">
      <dgm:prSet presAssocID="{BE845D30-9A4D-4B32-AFE1-5268B8CF2B23}" presName="sibTrans" presStyleLbl="sibTrans2D1" presStyleIdx="2" presStyleCnt="3"/>
      <dgm:spPr/>
      <dgm:t>
        <a:bodyPr/>
        <a:lstStyle/>
        <a:p>
          <a:endParaRPr lang="zh-TW" altLang="en-US"/>
        </a:p>
      </dgm:t>
    </dgm:pt>
    <dgm:pt modelId="{F8034C00-9C9B-4F9A-9625-7489FEEC7D13}" type="pres">
      <dgm:prSet presAssocID="{BE845D30-9A4D-4B32-AFE1-5268B8CF2B23}" presName="connectorText" presStyleLbl="sibTrans2D1" presStyleIdx="2" presStyleCnt="3"/>
      <dgm:spPr/>
      <dgm:t>
        <a:bodyPr/>
        <a:lstStyle/>
        <a:p>
          <a:endParaRPr lang="zh-TW" altLang="en-US"/>
        </a:p>
      </dgm:t>
    </dgm:pt>
    <dgm:pt modelId="{D6994A9F-F6FA-41C1-95D2-5E2AEA778C44}" type="pres">
      <dgm:prSet presAssocID="{44C6B465-23FA-4A5E-852E-086A2F79F4AE}" presName="node" presStyleLbl="node1" presStyleIdx="3" presStyleCnt="4" custLinFactY="100000" custLinFactNeighborX="-2134" custLinFactNeighborY="122053">
        <dgm:presLayoutVars>
          <dgm:bulletEnabled val="1"/>
        </dgm:presLayoutVars>
      </dgm:prSet>
      <dgm:spPr/>
      <dgm:t>
        <a:bodyPr/>
        <a:lstStyle/>
        <a:p>
          <a:endParaRPr lang="zh-TW" altLang="en-US"/>
        </a:p>
      </dgm:t>
    </dgm:pt>
  </dgm:ptLst>
  <dgm:cxnLst>
    <dgm:cxn modelId="{A3F4D23F-5A79-4545-9163-3D431DF779C4}" type="presOf" srcId="{1508F371-7D23-424A-AE17-8C836962EB7C}" destId="{2D6B872B-4D50-42AB-A74A-F7830EC7CED9}" srcOrd="0" destOrd="0" presId="urn:microsoft.com/office/officeart/2005/8/layout/process2"/>
    <dgm:cxn modelId="{5742C8C0-D3EF-4A56-9C3E-D30A98713E2A}" type="presOf" srcId="{CEB3AA65-E4E2-4604-8A1A-4FBB6A378F97}" destId="{738716CB-D13A-4351-9714-16903CD34954}" srcOrd="0" destOrd="0" presId="urn:microsoft.com/office/officeart/2005/8/layout/process2"/>
    <dgm:cxn modelId="{0B7FE90D-F740-4AAE-B384-DD6C437E30DD}" srcId="{7109EF0A-15B4-4FB4-823F-6D5F633178B4}" destId="{44C6B465-23FA-4A5E-852E-086A2F79F4AE}" srcOrd="3" destOrd="0" parTransId="{69D656A8-EB6E-498D-970E-6BA7E3D2E3FC}" sibTransId="{96E90199-4F7F-42B5-AD72-0892AFA8AD09}"/>
    <dgm:cxn modelId="{06864A3A-040F-4200-8557-21F7AED20AA9}" type="presOf" srcId="{3BC25505-B7E4-48C0-A3D6-4FA572C25DF7}" destId="{44B84671-9145-4B01-8A1A-9384BCCB153F}" srcOrd="0" destOrd="0" presId="urn:microsoft.com/office/officeart/2005/8/layout/process2"/>
    <dgm:cxn modelId="{67F58DB5-0092-45BE-8A03-39AC91457F5D}" type="presOf" srcId="{A67F04F3-A4AE-4FD1-8722-E039C78DA032}" destId="{4C2F4F38-5C80-4918-939D-E6EF623BE8D4}" srcOrd="0" destOrd="0" presId="urn:microsoft.com/office/officeart/2005/8/layout/process2"/>
    <dgm:cxn modelId="{9B21DAB5-FE75-4A1C-814A-B4C56DAB063A}" type="presOf" srcId="{CEB3AA65-E4E2-4604-8A1A-4FBB6A378F97}" destId="{ED628263-961A-4397-BACB-959D107D10D5}" srcOrd="1" destOrd="0" presId="urn:microsoft.com/office/officeart/2005/8/layout/process2"/>
    <dgm:cxn modelId="{D0F287CD-3613-45F9-B41A-5AA64D5ECA5E}" type="presOf" srcId="{BE845D30-9A4D-4B32-AFE1-5268B8CF2B23}" destId="{3F96D2B9-4A95-4499-AA34-40CFF0F7C795}" srcOrd="0" destOrd="0" presId="urn:microsoft.com/office/officeart/2005/8/layout/process2"/>
    <dgm:cxn modelId="{82119BB4-48F6-4FDD-9341-2EF16828BCCC}" srcId="{7109EF0A-15B4-4FB4-823F-6D5F633178B4}" destId="{A67F04F3-A4AE-4FD1-8722-E039C78DA032}" srcOrd="0" destOrd="0" parTransId="{7EDCDB00-330C-4B5F-8484-396296876DAF}" sibTransId="{81A03EFB-6768-4D64-9B70-A33E1B7708C2}"/>
    <dgm:cxn modelId="{5B273535-DFE8-49C2-B7B6-76DFFB015E20}" srcId="{7109EF0A-15B4-4FB4-823F-6D5F633178B4}" destId="{3BC25505-B7E4-48C0-A3D6-4FA572C25DF7}" srcOrd="2" destOrd="0" parTransId="{99DBEFD5-1044-4F31-93B1-D4B66A748F1B}" sibTransId="{BE845D30-9A4D-4B32-AFE1-5268B8CF2B23}"/>
    <dgm:cxn modelId="{83C926A9-50A3-401D-8351-DA4508C33DFD}" type="presOf" srcId="{BE845D30-9A4D-4B32-AFE1-5268B8CF2B23}" destId="{F8034C00-9C9B-4F9A-9625-7489FEEC7D13}" srcOrd="1" destOrd="0" presId="urn:microsoft.com/office/officeart/2005/8/layout/process2"/>
    <dgm:cxn modelId="{5F486A1D-B2D6-4269-B4F3-D5E9F273968D}" srcId="{7109EF0A-15B4-4FB4-823F-6D5F633178B4}" destId="{1508F371-7D23-424A-AE17-8C836962EB7C}" srcOrd="1" destOrd="0" parTransId="{C3A5F560-A02C-499B-9C8B-11000D964D23}" sibTransId="{CEB3AA65-E4E2-4604-8A1A-4FBB6A378F97}"/>
    <dgm:cxn modelId="{D0C25696-FEA6-43A2-A6A2-D0E380B870C9}" type="presOf" srcId="{81A03EFB-6768-4D64-9B70-A33E1B7708C2}" destId="{23CEBF9E-C686-492F-BE95-0212C4AB1A75}" srcOrd="1" destOrd="0" presId="urn:microsoft.com/office/officeart/2005/8/layout/process2"/>
    <dgm:cxn modelId="{88140DD6-86F4-4F35-A0B6-4FE9138D22BE}" type="presOf" srcId="{44C6B465-23FA-4A5E-852E-086A2F79F4AE}" destId="{D6994A9F-F6FA-41C1-95D2-5E2AEA778C44}" srcOrd="0" destOrd="0" presId="urn:microsoft.com/office/officeart/2005/8/layout/process2"/>
    <dgm:cxn modelId="{A26F2DA6-1B4D-41B0-9956-59F4956795D5}" type="presOf" srcId="{81A03EFB-6768-4D64-9B70-A33E1B7708C2}" destId="{F09B5311-1CD9-468B-8F87-B479850DAA3A}" srcOrd="0" destOrd="0" presId="urn:microsoft.com/office/officeart/2005/8/layout/process2"/>
    <dgm:cxn modelId="{18A9B1D4-725E-436B-879F-A165FEEF4BB4}" type="presOf" srcId="{7109EF0A-15B4-4FB4-823F-6D5F633178B4}" destId="{947EE8CF-71A2-4DCA-A785-AFDDF2295A40}" srcOrd="0" destOrd="0" presId="urn:microsoft.com/office/officeart/2005/8/layout/process2"/>
    <dgm:cxn modelId="{F1281C39-B85D-4344-BAE6-E582ED5DDD05}" type="presParOf" srcId="{947EE8CF-71A2-4DCA-A785-AFDDF2295A40}" destId="{4C2F4F38-5C80-4918-939D-E6EF623BE8D4}" srcOrd="0" destOrd="0" presId="urn:microsoft.com/office/officeart/2005/8/layout/process2"/>
    <dgm:cxn modelId="{B5E30C3D-E488-43E3-9143-DCA690EB450A}" type="presParOf" srcId="{947EE8CF-71A2-4DCA-A785-AFDDF2295A40}" destId="{F09B5311-1CD9-468B-8F87-B479850DAA3A}" srcOrd="1" destOrd="0" presId="urn:microsoft.com/office/officeart/2005/8/layout/process2"/>
    <dgm:cxn modelId="{937A017C-D2FD-43F8-A9DC-E510417569C1}" type="presParOf" srcId="{F09B5311-1CD9-468B-8F87-B479850DAA3A}" destId="{23CEBF9E-C686-492F-BE95-0212C4AB1A75}" srcOrd="0" destOrd="0" presId="urn:microsoft.com/office/officeart/2005/8/layout/process2"/>
    <dgm:cxn modelId="{EF2F0369-CBF0-4689-906E-48C5114BC8D2}" type="presParOf" srcId="{947EE8CF-71A2-4DCA-A785-AFDDF2295A40}" destId="{2D6B872B-4D50-42AB-A74A-F7830EC7CED9}" srcOrd="2" destOrd="0" presId="urn:microsoft.com/office/officeart/2005/8/layout/process2"/>
    <dgm:cxn modelId="{445C0490-B785-4D45-943E-E9ED7C041323}" type="presParOf" srcId="{947EE8CF-71A2-4DCA-A785-AFDDF2295A40}" destId="{738716CB-D13A-4351-9714-16903CD34954}" srcOrd="3" destOrd="0" presId="urn:microsoft.com/office/officeart/2005/8/layout/process2"/>
    <dgm:cxn modelId="{89BA1F30-CC87-454D-826C-6843D088926D}" type="presParOf" srcId="{738716CB-D13A-4351-9714-16903CD34954}" destId="{ED628263-961A-4397-BACB-959D107D10D5}" srcOrd="0" destOrd="0" presId="urn:microsoft.com/office/officeart/2005/8/layout/process2"/>
    <dgm:cxn modelId="{3E8CF374-91F4-4B34-A4E1-00FCC9971036}" type="presParOf" srcId="{947EE8CF-71A2-4DCA-A785-AFDDF2295A40}" destId="{44B84671-9145-4B01-8A1A-9384BCCB153F}" srcOrd="4" destOrd="0" presId="urn:microsoft.com/office/officeart/2005/8/layout/process2"/>
    <dgm:cxn modelId="{DD7D75F5-FE37-481D-9B88-26CF7CF2E568}" type="presParOf" srcId="{947EE8CF-71A2-4DCA-A785-AFDDF2295A40}" destId="{3F96D2B9-4A95-4499-AA34-40CFF0F7C795}" srcOrd="5" destOrd="0" presId="urn:microsoft.com/office/officeart/2005/8/layout/process2"/>
    <dgm:cxn modelId="{DAFA8748-3F69-4BB2-9542-BDD3016221DC}" type="presParOf" srcId="{3F96D2B9-4A95-4499-AA34-40CFF0F7C795}" destId="{F8034C00-9C9B-4F9A-9625-7489FEEC7D13}" srcOrd="0" destOrd="0" presId="urn:microsoft.com/office/officeart/2005/8/layout/process2"/>
    <dgm:cxn modelId="{FB9AFBC7-ED15-4B16-B385-63813808DE56}" type="presParOf" srcId="{947EE8CF-71A2-4DCA-A785-AFDDF2295A40}" destId="{D6994A9F-F6FA-41C1-95D2-5E2AEA778C44}" srcOrd="6"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109EF0A-15B4-4FB4-823F-6D5F633178B4}" type="doc">
      <dgm:prSet loTypeId="urn:microsoft.com/office/officeart/2005/8/layout/process2" loCatId="process" qsTypeId="urn:microsoft.com/office/officeart/2005/8/quickstyle/simple3" qsCatId="simple" csTypeId="urn:microsoft.com/office/officeart/2005/8/colors/accent2_2" csCatId="accent2" phldr="1"/>
      <dgm:spPr/>
      <dgm:t>
        <a:bodyPr/>
        <a:lstStyle/>
        <a:p>
          <a:endParaRPr lang="zh-TW" altLang="en-US"/>
        </a:p>
      </dgm:t>
    </dgm:pt>
    <dgm:pt modelId="{A67F04F3-A4AE-4FD1-8722-E039C78DA032}">
      <dgm:prSet phldrT="[文字]" custT="1"/>
      <dgm:spPr/>
      <dgm:t>
        <a:bodyPr/>
        <a:lstStyle/>
        <a:p>
          <a:r>
            <a:rPr lang="en-US" altLang="zh-TW" sz="3600" b="1" dirty="0" smtClean="0">
              <a:solidFill>
                <a:srgbClr val="FFFF00"/>
              </a:solidFill>
              <a:latin typeface="標楷體" panose="03000509000000000000" pitchFamily="65" charset="-120"/>
              <a:ea typeface="標楷體" panose="03000509000000000000" pitchFamily="65" charset="-120"/>
            </a:rPr>
            <a:t>104</a:t>
          </a:r>
          <a:r>
            <a:rPr lang="zh-TW" altLang="en-US" sz="3600" b="1" dirty="0" smtClean="0">
              <a:solidFill>
                <a:srgbClr val="FFFF00"/>
              </a:solidFill>
              <a:latin typeface="標楷體" panose="03000509000000000000" pitchFamily="65" charset="-120"/>
              <a:ea typeface="標楷體" panose="03000509000000000000" pitchFamily="65" charset="-120"/>
            </a:rPr>
            <a:t>學年</a:t>
          </a:r>
          <a:endParaRPr lang="zh-TW" altLang="en-US" sz="1800" dirty="0">
            <a:solidFill>
              <a:srgbClr val="FFFF00"/>
            </a:solidFill>
          </a:endParaRPr>
        </a:p>
      </dgm:t>
    </dgm:pt>
    <dgm:pt modelId="{7EDCDB00-330C-4B5F-8484-396296876DAF}" type="parTrans" cxnId="{82119BB4-48F6-4FDD-9341-2EF16828BCCC}">
      <dgm:prSet/>
      <dgm:spPr/>
      <dgm:t>
        <a:bodyPr/>
        <a:lstStyle/>
        <a:p>
          <a:endParaRPr lang="zh-TW" altLang="en-US"/>
        </a:p>
      </dgm:t>
    </dgm:pt>
    <dgm:pt modelId="{81A03EFB-6768-4D64-9B70-A33E1B7708C2}" type="sibTrans" cxnId="{82119BB4-48F6-4FDD-9341-2EF16828BCCC}">
      <dgm:prSet/>
      <dgm:spPr/>
      <dgm:t>
        <a:bodyPr/>
        <a:lstStyle/>
        <a:p>
          <a:endParaRPr lang="zh-TW" altLang="en-US"/>
        </a:p>
      </dgm:t>
    </dgm:pt>
    <dgm:pt modelId="{44C6B465-23FA-4A5E-852E-086A2F79F4AE}">
      <dgm:prSet phldrT="[文字]" custT="1"/>
      <dgm:spPr/>
      <dgm:t>
        <a:bodyPr/>
        <a:lstStyle/>
        <a:p>
          <a:r>
            <a:rPr lang="en-US" altLang="zh-TW" sz="3600" b="1" dirty="0" smtClean="0">
              <a:solidFill>
                <a:srgbClr val="FFFF00"/>
              </a:solidFill>
              <a:latin typeface="標楷體" panose="03000509000000000000" pitchFamily="65" charset="-120"/>
              <a:ea typeface="標楷體" panose="03000509000000000000" pitchFamily="65" charset="-120"/>
            </a:rPr>
            <a:t>107</a:t>
          </a:r>
          <a:r>
            <a:rPr lang="zh-TW" altLang="en-US" sz="3600" b="1" dirty="0" smtClean="0">
              <a:solidFill>
                <a:srgbClr val="FFFF00"/>
              </a:solidFill>
              <a:latin typeface="標楷體" panose="03000509000000000000" pitchFamily="65" charset="-120"/>
              <a:ea typeface="標楷體" panose="03000509000000000000" pitchFamily="65" charset="-120"/>
            </a:rPr>
            <a:t>學年</a:t>
          </a:r>
          <a:endParaRPr lang="zh-TW" altLang="en-US" sz="3600" dirty="0">
            <a:solidFill>
              <a:srgbClr val="FFFF00"/>
            </a:solidFill>
          </a:endParaRPr>
        </a:p>
      </dgm:t>
    </dgm:pt>
    <dgm:pt modelId="{69D656A8-EB6E-498D-970E-6BA7E3D2E3FC}" type="parTrans" cxnId="{0B7FE90D-F740-4AAE-B384-DD6C437E30DD}">
      <dgm:prSet/>
      <dgm:spPr/>
      <dgm:t>
        <a:bodyPr/>
        <a:lstStyle/>
        <a:p>
          <a:endParaRPr lang="zh-TW" altLang="en-US"/>
        </a:p>
      </dgm:t>
    </dgm:pt>
    <dgm:pt modelId="{96E90199-4F7F-42B5-AD72-0892AFA8AD09}" type="sibTrans" cxnId="{0B7FE90D-F740-4AAE-B384-DD6C437E30DD}">
      <dgm:prSet/>
      <dgm:spPr/>
      <dgm:t>
        <a:bodyPr/>
        <a:lstStyle/>
        <a:p>
          <a:endParaRPr lang="zh-TW" altLang="en-US"/>
        </a:p>
      </dgm:t>
    </dgm:pt>
    <dgm:pt modelId="{1508F371-7D23-424A-AE17-8C836962EB7C}">
      <dgm:prSet phldrT="[文字]" custT="1"/>
      <dgm:spPr/>
      <dgm:t>
        <a:bodyPr/>
        <a:lstStyle/>
        <a:p>
          <a:r>
            <a:rPr lang="en-US" altLang="zh-TW" sz="3600" b="1" dirty="0" smtClean="0">
              <a:solidFill>
                <a:srgbClr val="FF0000"/>
              </a:solidFill>
              <a:latin typeface="標楷體" panose="03000509000000000000" pitchFamily="65" charset="-120"/>
              <a:ea typeface="標楷體" panose="03000509000000000000" pitchFamily="65" charset="-120"/>
            </a:rPr>
            <a:t>105</a:t>
          </a:r>
          <a:r>
            <a:rPr lang="zh-TW" altLang="en-US" sz="3600" b="1" dirty="0" smtClean="0">
              <a:solidFill>
                <a:srgbClr val="FF0000"/>
              </a:solidFill>
              <a:latin typeface="標楷體" panose="03000509000000000000" pitchFamily="65" charset="-120"/>
              <a:ea typeface="標楷體" panose="03000509000000000000" pitchFamily="65" charset="-120"/>
            </a:rPr>
            <a:t>學年</a:t>
          </a:r>
          <a:endParaRPr lang="zh-TW" altLang="en-US" sz="3600" dirty="0">
            <a:solidFill>
              <a:srgbClr val="FF0000"/>
            </a:solidFill>
          </a:endParaRPr>
        </a:p>
      </dgm:t>
    </dgm:pt>
    <dgm:pt modelId="{C3A5F560-A02C-499B-9C8B-11000D964D23}" type="parTrans" cxnId="{5F486A1D-B2D6-4269-B4F3-D5E9F273968D}">
      <dgm:prSet/>
      <dgm:spPr/>
      <dgm:t>
        <a:bodyPr/>
        <a:lstStyle/>
        <a:p>
          <a:endParaRPr lang="zh-TW" altLang="en-US"/>
        </a:p>
      </dgm:t>
    </dgm:pt>
    <dgm:pt modelId="{CEB3AA65-E4E2-4604-8A1A-4FBB6A378F97}" type="sibTrans" cxnId="{5F486A1D-B2D6-4269-B4F3-D5E9F273968D}">
      <dgm:prSet/>
      <dgm:spPr/>
      <dgm:t>
        <a:bodyPr/>
        <a:lstStyle/>
        <a:p>
          <a:endParaRPr lang="zh-TW" altLang="en-US"/>
        </a:p>
      </dgm:t>
    </dgm:pt>
    <dgm:pt modelId="{3BC25505-B7E4-48C0-A3D6-4FA572C25DF7}">
      <dgm:prSet phldrT="[文字]" custT="1"/>
      <dgm:spPr/>
      <dgm:t>
        <a:bodyPr/>
        <a:lstStyle/>
        <a:p>
          <a:r>
            <a:rPr lang="en-US" altLang="zh-TW" sz="3600" b="1" dirty="0" smtClean="0">
              <a:solidFill>
                <a:srgbClr val="FFFF00"/>
              </a:solidFill>
              <a:latin typeface="標楷體" panose="03000509000000000000" pitchFamily="65" charset="-120"/>
              <a:ea typeface="標楷體" panose="03000509000000000000" pitchFamily="65" charset="-120"/>
            </a:rPr>
            <a:t>106</a:t>
          </a:r>
          <a:r>
            <a:rPr lang="zh-TW" altLang="en-US" sz="3600" b="1" dirty="0" smtClean="0">
              <a:solidFill>
                <a:srgbClr val="FFFF00"/>
              </a:solidFill>
              <a:latin typeface="標楷體" panose="03000509000000000000" pitchFamily="65" charset="-120"/>
              <a:ea typeface="標楷體" panose="03000509000000000000" pitchFamily="65" charset="-120"/>
            </a:rPr>
            <a:t>學年</a:t>
          </a:r>
          <a:endParaRPr lang="zh-TW" altLang="en-US" sz="3600" dirty="0">
            <a:solidFill>
              <a:srgbClr val="FFFF00"/>
            </a:solidFill>
          </a:endParaRPr>
        </a:p>
      </dgm:t>
    </dgm:pt>
    <dgm:pt modelId="{99DBEFD5-1044-4F31-93B1-D4B66A748F1B}" type="parTrans" cxnId="{5B273535-DFE8-49C2-B7B6-76DFFB015E20}">
      <dgm:prSet/>
      <dgm:spPr/>
      <dgm:t>
        <a:bodyPr/>
        <a:lstStyle/>
        <a:p>
          <a:endParaRPr lang="zh-TW" altLang="en-US"/>
        </a:p>
      </dgm:t>
    </dgm:pt>
    <dgm:pt modelId="{BE845D30-9A4D-4B32-AFE1-5268B8CF2B23}" type="sibTrans" cxnId="{5B273535-DFE8-49C2-B7B6-76DFFB015E20}">
      <dgm:prSet/>
      <dgm:spPr/>
      <dgm:t>
        <a:bodyPr/>
        <a:lstStyle/>
        <a:p>
          <a:endParaRPr lang="zh-TW" altLang="en-US"/>
        </a:p>
      </dgm:t>
    </dgm:pt>
    <dgm:pt modelId="{947EE8CF-71A2-4DCA-A785-AFDDF2295A40}" type="pres">
      <dgm:prSet presAssocID="{7109EF0A-15B4-4FB4-823F-6D5F633178B4}" presName="linearFlow" presStyleCnt="0">
        <dgm:presLayoutVars>
          <dgm:resizeHandles val="exact"/>
        </dgm:presLayoutVars>
      </dgm:prSet>
      <dgm:spPr/>
      <dgm:t>
        <a:bodyPr/>
        <a:lstStyle/>
        <a:p>
          <a:endParaRPr lang="zh-TW" altLang="en-US"/>
        </a:p>
      </dgm:t>
    </dgm:pt>
    <dgm:pt modelId="{4C2F4F38-5C80-4918-939D-E6EF623BE8D4}" type="pres">
      <dgm:prSet presAssocID="{A67F04F3-A4AE-4FD1-8722-E039C78DA032}" presName="node" presStyleLbl="node1" presStyleIdx="0" presStyleCnt="4" custLinFactNeighborX="26">
        <dgm:presLayoutVars>
          <dgm:bulletEnabled val="1"/>
        </dgm:presLayoutVars>
      </dgm:prSet>
      <dgm:spPr/>
      <dgm:t>
        <a:bodyPr/>
        <a:lstStyle/>
        <a:p>
          <a:endParaRPr lang="zh-TW" altLang="en-US"/>
        </a:p>
      </dgm:t>
    </dgm:pt>
    <dgm:pt modelId="{F09B5311-1CD9-468B-8F87-B479850DAA3A}" type="pres">
      <dgm:prSet presAssocID="{81A03EFB-6768-4D64-9B70-A33E1B7708C2}" presName="sibTrans" presStyleLbl="sibTrans2D1" presStyleIdx="0" presStyleCnt="3"/>
      <dgm:spPr/>
      <dgm:t>
        <a:bodyPr/>
        <a:lstStyle/>
        <a:p>
          <a:endParaRPr lang="zh-TW" altLang="en-US"/>
        </a:p>
      </dgm:t>
    </dgm:pt>
    <dgm:pt modelId="{23CEBF9E-C686-492F-BE95-0212C4AB1A75}" type="pres">
      <dgm:prSet presAssocID="{81A03EFB-6768-4D64-9B70-A33E1B7708C2}" presName="connectorText" presStyleLbl="sibTrans2D1" presStyleIdx="0" presStyleCnt="3"/>
      <dgm:spPr/>
      <dgm:t>
        <a:bodyPr/>
        <a:lstStyle/>
        <a:p>
          <a:endParaRPr lang="zh-TW" altLang="en-US"/>
        </a:p>
      </dgm:t>
    </dgm:pt>
    <dgm:pt modelId="{2D6B872B-4D50-42AB-A74A-F7830EC7CED9}" type="pres">
      <dgm:prSet presAssocID="{1508F371-7D23-424A-AE17-8C836962EB7C}" presName="node" presStyleLbl="node1" presStyleIdx="1" presStyleCnt="4" custLinFactNeighborX="26">
        <dgm:presLayoutVars>
          <dgm:bulletEnabled val="1"/>
        </dgm:presLayoutVars>
      </dgm:prSet>
      <dgm:spPr/>
      <dgm:t>
        <a:bodyPr/>
        <a:lstStyle/>
        <a:p>
          <a:endParaRPr lang="zh-TW" altLang="en-US"/>
        </a:p>
      </dgm:t>
    </dgm:pt>
    <dgm:pt modelId="{738716CB-D13A-4351-9714-16903CD34954}" type="pres">
      <dgm:prSet presAssocID="{CEB3AA65-E4E2-4604-8A1A-4FBB6A378F97}" presName="sibTrans" presStyleLbl="sibTrans2D1" presStyleIdx="1" presStyleCnt="3"/>
      <dgm:spPr/>
      <dgm:t>
        <a:bodyPr/>
        <a:lstStyle/>
        <a:p>
          <a:endParaRPr lang="zh-TW" altLang="en-US"/>
        </a:p>
      </dgm:t>
    </dgm:pt>
    <dgm:pt modelId="{ED628263-961A-4397-BACB-959D107D10D5}" type="pres">
      <dgm:prSet presAssocID="{CEB3AA65-E4E2-4604-8A1A-4FBB6A378F97}" presName="connectorText" presStyleLbl="sibTrans2D1" presStyleIdx="1" presStyleCnt="3"/>
      <dgm:spPr/>
      <dgm:t>
        <a:bodyPr/>
        <a:lstStyle/>
        <a:p>
          <a:endParaRPr lang="zh-TW" altLang="en-US"/>
        </a:p>
      </dgm:t>
    </dgm:pt>
    <dgm:pt modelId="{44B84671-9145-4B01-8A1A-9384BCCB153F}" type="pres">
      <dgm:prSet presAssocID="{3BC25505-B7E4-48C0-A3D6-4FA572C25DF7}" presName="node" presStyleLbl="node1" presStyleIdx="2" presStyleCnt="4" custLinFactNeighborX="26">
        <dgm:presLayoutVars>
          <dgm:bulletEnabled val="1"/>
        </dgm:presLayoutVars>
      </dgm:prSet>
      <dgm:spPr/>
      <dgm:t>
        <a:bodyPr/>
        <a:lstStyle/>
        <a:p>
          <a:endParaRPr lang="zh-TW" altLang="en-US"/>
        </a:p>
      </dgm:t>
    </dgm:pt>
    <dgm:pt modelId="{3F96D2B9-4A95-4499-AA34-40CFF0F7C795}" type="pres">
      <dgm:prSet presAssocID="{BE845D30-9A4D-4B32-AFE1-5268B8CF2B23}" presName="sibTrans" presStyleLbl="sibTrans2D1" presStyleIdx="2" presStyleCnt="3"/>
      <dgm:spPr/>
      <dgm:t>
        <a:bodyPr/>
        <a:lstStyle/>
        <a:p>
          <a:endParaRPr lang="zh-TW" altLang="en-US"/>
        </a:p>
      </dgm:t>
    </dgm:pt>
    <dgm:pt modelId="{F8034C00-9C9B-4F9A-9625-7489FEEC7D13}" type="pres">
      <dgm:prSet presAssocID="{BE845D30-9A4D-4B32-AFE1-5268B8CF2B23}" presName="connectorText" presStyleLbl="sibTrans2D1" presStyleIdx="2" presStyleCnt="3"/>
      <dgm:spPr/>
      <dgm:t>
        <a:bodyPr/>
        <a:lstStyle/>
        <a:p>
          <a:endParaRPr lang="zh-TW" altLang="en-US"/>
        </a:p>
      </dgm:t>
    </dgm:pt>
    <dgm:pt modelId="{D6994A9F-F6FA-41C1-95D2-5E2AEA778C44}" type="pres">
      <dgm:prSet presAssocID="{44C6B465-23FA-4A5E-852E-086A2F79F4AE}" presName="node" presStyleLbl="node1" presStyleIdx="3" presStyleCnt="4" custLinFactY="100000" custLinFactNeighborX="-2134" custLinFactNeighborY="122053">
        <dgm:presLayoutVars>
          <dgm:bulletEnabled val="1"/>
        </dgm:presLayoutVars>
      </dgm:prSet>
      <dgm:spPr/>
      <dgm:t>
        <a:bodyPr/>
        <a:lstStyle/>
        <a:p>
          <a:endParaRPr lang="zh-TW" altLang="en-US"/>
        </a:p>
      </dgm:t>
    </dgm:pt>
  </dgm:ptLst>
  <dgm:cxnLst>
    <dgm:cxn modelId="{C72766A2-1944-4D71-9BC7-06EBF7C4563F}" type="presOf" srcId="{7109EF0A-15B4-4FB4-823F-6D5F633178B4}" destId="{947EE8CF-71A2-4DCA-A785-AFDDF2295A40}" srcOrd="0" destOrd="0" presId="urn:microsoft.com/office/officeart/2005/8/layout/process2"/>
    <dgm:cxn modelId="{570D04FD-5A16-4185-A838-4A9ECA55B8AC}" type="presOf" srcId="{A67F04F3-A4AE-4FD1-8722-E039C78DA032}" destId="{4C2F4F38-5C80-4918-939D-E6EF623BE8D4}" srcOrd="0" destOrd="0" presId="urn:microsoft.com/office/officeart/2005/8/layout/process2"/>
    <dgm:cxn modelId="{6423A1F6-F009-464E-B50D-E11B95752314}" type="presOf" srcId="{BE845D30-9A4D-4B32-AFE1-5268B8CF2B23}" destId="{3F96D2B9-4A95-4499-AA34-40CFF0F7C795}" srcOrd="0" destOrd="0" presId="urn:microsoft.com/office/officeart/2005/8/layout/process2"/>
    <dgm:cxn modelId="{3863DED3-8F00-4C4B-8CDA-0BEF2A1031CB}" type="presOf" srcId="{81A03EFB-6768-4D64-9B70-A33E1B7708C2}" destId="{23CEBF9E-C686-492F-BE95-0212C4AB1A75}" srcOrd="1" destOrd="0" presId="urn:microsoft.com/office/officeart/2005/8/layout/process2"/>
    <dgm:cxn modelId="{24EB0292-4B03-457E-9117-D889AD81EF57}" type="presOf" srcId="{CEB3AA65-E4E2-4604-8A1A-4FBB6A378F97}" destId="{738716CB-D13A-4351-9714-16903CD34954}" srcOrd="0" destOrd="0" presId="urn:microsoft.com/office/officeart/2005/8/layout/process2"/>
    <dgm:cxn modelId="{95EFB548-835D-449E-AA1D-22D65D22A915}" type="presOf" srcId="{44C6B465-23FA-4A5E-852E-086A2F79F4AE}" destId="{D6994A9F-F6FA-41C1-95D2-5E2AEA778C44}" srcOrd="0" destOrd="0" presId="urn:microsoft.com/office/officeart/2005/8/layout/process2"/>
    <dgm:cxn modelId="{7D8DA25F-EE06-484A-A3C4-5C14ACB4A21D}" type="presOf" srcId="{81A03EFB-6768-4D64-9B70-A33E1B7708C2}" destId="{F09B5311-1CD9-468B-8F87-B479850DAA3A}" srcOrd="0" destOrd="0" presId="urn:microsoft.com/office/officeart/2005/8/layout/process2"/>
    <dgm:cxn modelId="{9006DC12-2C50-4CCA-8E05-7EF8760E06DD}" type="presOf" srcId="{BE845D30-9A4D-4B32-AFE1-5268B8CF2B23}" destId="{F8034C00-9C9B-4F9A-9625-7489FEEC7D13}" srcOrd="1" destOrd="0" presId="urn:microsoft.com/office/officeart/2005/8/layout/process2"/>
    <dgm:cxn modelId="{0B7FE90D-F740-4AAE-B384-DD6C437E30DD}" srcId="{7109EF0A-15B4-4FB4-823F-6D5F633178B4}" destId="{44C6B465-23FA-4A5E-852E-086A2F79F4AE}" srcOrd="3" destOrd="0" parTransId="{69D656A8-EB6E-498D-970E-6BA7E3D2E3FC}" sibTransId="{96E90199-4F7F-42B5-AD72-0892AFA8AD09}"/>
    <dgm:cxn modelId="{03EA3084-4FF9-4EFF-81D4-64C0C74A97D6}" type="presOf" srcId="{3BC25505-B7E4-48C0-A3D6-4FA572C25DF7}" destId="{44B84671-9145-4B01-8A1A-9384BCCB153F}" srcOrd="0" destOrd="0" presId="urn:microsoft.com/office/officeart/2005/8/layout/process2"/>
    <dgm:cxn modelId="{058C5F5E-E571-4CFC-AF69-FE713E6B7B08}" type="presOf" srcId="{1508F371-7D23-424A-AE17-8C836962EB7C}" destId="{2D6B872B-4D50-42AB-A74A-F7830EC7CED9}" srcOrd="0" destOrd="0" presId="urn:microsoft.com/office/officeart/2005/8/layout/process2"/>
    <dgm:cxn modelId="{5F486A1D-B2D6-4269-B4F3-D5E9F273968D}" srcId="{7109EF0A-15B4-4FB4-823F-6D5F633178B4}" destId="{1508F371-7D23-424A-AE17-8C836962EB7C}" srcOrd="1" destOrd="0" parTransId="{C3A5F560-A02C-499B-9C8B-11000D964D23}" sibTransId="{CEB3AA65-E4E2-4604-8A1A-4FBB6A378F97}"/>
    <dgm:cxn modelId="{100540DF-768B-4D00-AA2C-00F8E6D7F63A}" type="presOf" srcId="{CEB3AA65-E4E2-4604-8A1A-4FBB6A378F97}" destId="{ED628263-961A-4397-BACB-959D107D10D5}" srcOrd="1" destOrd="0" presId="urn:microsoft.com/office/officeart/2005/8/layout/process2"/>
    <dgm:cxn modelId="{5B273535-DFE8-49C2-B7B6-76DFFB015E20}" srcId="{7109EF0A-15B4-4FB4-823F-6D5F633178B4}" destId="{3BC25505-B7E4-48C0-A3D6-4FA572C25DF7}" srcOrd="2" destOrd="0" parTransId="{99DBEFD5-1044-4F31-93B1-D4B66A748F1B}" sibTransId="{BE845D30-9A4D-4B32-AFE1-5268B8CF2B23}"/>
    <dgm:cxn modelId="{82119BB4-48F6-4FDD-9341-2EF16828BCCC}" srcId="{7109EF0A-15B4-4FB4-823F-6D5F633178B4}" destId="{A67F04F3-A4AE-4FD1-8722-E039C78DA032}" srcOrd="0" destOrd="0" parTransId="{7EDCDB00-330C-4B5F-8484-396296876DAF}" sibTransId="{81A03EFB-6768-4D64-9B70-A33E1B7708C2}"/>
    <dgm:cxn modelId="{1BC2F56E-5D6D-441E-B948-AA10DF0A7556}" type="presParOf" srcId="{947EE8CF-71A2-4DCA-A785-AFDDF2295A40}" destId="{4C2F4F38-5C80-4918-939D-E6EF623BE8D4}" srcOrd="0" destOrd="0" presId="urn:microsoft.com/office/officeart/2005/8/layout/process2"/>
    <dgm:cxn modelId="{ED234EE5-6A10-4BED-8C66-9359ED088941}" type="presParOf" srcId="{947EE8CF-71A2-4DCA-A785-AFDDF2295A40}" destId="{F09B5311-1CD9-468B-8F87-B479850DAA3A}" srcOrd="1" destOrd="0" presId="urn:microsoft.com/office/officeart/2005/8/layout/process2"/>
    <dgm:cxn modelId="{642D14C0-F5A7-498B-B7EF-D42567F71CD6}" type="presParOf" srcId="{F09B5311-1CD9-468B-8F87-B479850DAA3A}" destId="{23CEBF9E-C686-492F-BE95-0212C4AB1A75}" srcOrd="0" destOrd="0" presId="urn:microsoft.com/office/officeart/2005/8/layout/process2"/>
    <dgm:cxn modelId="{6BBB9567-C3E4-4C15-B407-028358F3D3BD}" type="presParOf" srcId="{947EE8CF-71A2-4DCA-A785-AFDDF2295A40}" destId="{2D6B872B-4D50-42AB-A74A-F7830EC7CED9}" srcOrd="2" destOrd="0" presId="urn:microsoft.com/office/officeart/2005/8/layout/process2"/>
    <dgm:cxn modelId="{80E815A2-EC17-423D-A4CD-F1F3246EBFC8}" type="presParOf" srcId="{947EE8CF-71A2-4DCA-A785-AFDDF2295A40}" destId="{738716CB-D13A-4351-9714-16903CD34954}" srcOrd="3" destOrd="0" presId="urn:microsoft.com/office/officeart/2005/8/layout/process2"/>
    <dgm:cxn modelId="{4B0D2564-F5D6-4B55-B571-FA7215C18B2B}" type="presParOf" srcId="{738716CB-D13A-4351-9714-16903CD34954}" destId="{ED628263-961A-4397-BACB-959D107D10D5}" srcOrd="0" destOrd="0" presId="urn:microsoft.com/office/officeart/2005/8/layout/process2"/>
    <dgm:cxn modelId="{BCF349A1-4ED4-49F2-8A41-C57B3465A445}" type="presParOf" srcId="{947EE8CF-71A2-4DCA-A785-AFDDF2295A40}" destId="{44B84671-9145-4B01-8A1A-9384BCCB153F}" srcOrd="4" destOrd="0" presId="urn:microsoft.com/office/officeart/2005/8/layout/process2"/>
    <dgm:cxn modelId="{7D99A0F1-9354-4605-84EF-DE615A0FACAB}" type="presParOf" srcId="{947EE8CF-71A2-4DCA-A785-AFDDF2295A40}" destId="{3F96D2B9-4A95-4499-AA34-40CFF0F7C795}" srcOrd="5" destOrd="0" presId="urn:microsoft.com/office/officeart/2005/8/layout/process2"/>
    <dgm:cxn modelId="{F5383501-698E-4D2C-AEF6-06FDBB87ECCD}" type="presParOf" srcId="{3F96D2B9-4A95-4499-AA34-40CFF0F7C795}" destId="{F8034C00-9C9B-4F9A-9625-7489FEEC7D13}" srcOrd="0" destOrd="0" presId="urn:microsoft.com/office/officeart/2005/8/layout/process2"/>
    <dgm:cxn modelId="{3B183CFE-FAE6-4915-9B4C-1364FB50EFCF}" type="presParOf" srcId="{947EE8CF-71A2-4DCA-A785-AFDDF2295A40}" destId="{D6994A9F-F6FA-41C1-95D2-5E2AEA778C44}" srcOrd="6" destOrd="0" presId="urn:microsoft.com/office/officeart/2005/8/layout/process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109EF0A-15B4-4FB4-823F-6D5F633178B4}" type="doc">
      <dgm:prSet loTypeId="urn:microsoft.com/office/officeart/2005/8/layout/process2" loCatId="process" qsTypeId="urn:microsoft.com/office/officeart/2005/8/quickstyle/simple3" qsCatId="simple" csTypeId="urn:microsoft.com/office/officeart/2005/8/colors/accent2_2" csCatId="accent2" phldr="1"/>
      <dgm:spPr/>
      <dgm:t>
        <a:bodyPr/>
        <a:lstStyle/>
        <a:p>
          <a:endParaRPr lang="zh-TW" altLang="en-US"/>
        </a:p>
      </dgm:t>
    </dgm:pt>
    <dgm:pt modelId="{A67F04F3-A4AE-4FD1-8722-E039C78DA032}">
      <dgm:prSet phldrT="[文字]" custT="1"/>
      <dgm:spPr/>
      <dgm:t>
        <a:bodyPr/>
        <a:lstStyle/>
        <a:p>
          <a:r>
            <a:rPr lang="en-US" altLang="zh-TW" sz="3600" b="1" dirty="0" smtClean="0">
              <a:solidFill>
                <a:srgbClr val="FFFF00"/>
              </a:solidFill>
              <a:latin typeface="標楷體" panose="03000509000000000000" pitchFamily="65" charset="-120"/>
              <a:ea typeface="標楷體" panose="03000509000000000000" pitchFamily="65" charset="-120"/>
            </a:rPr>
            <a:t>104</a:t>
          </a:r>
          <a:r>
            <a:rPr lang="zh-TW" altLang="en-US" sz="3600" b="1" dirty="0" smtClean="0">
              <a:solidFill>
                <a:srgbClr val="FFFF00"/>
              </a:solidFill>
              <a:latin typeface="標楷體" panose="03000509000000000000" pitchFamily="65" charset="-120"/>
              <a:ea typeface="標楷體" panose="03000509000000000000" pitchFamily="65" charset="-120"/>
            </a:rPr>
            <a:t>學年</a:t>
          </a:r>
          <a:endParaRPr lang="zh-TW" altLang="en-US" sz="1800" dirty="0">
            <a:solidFill>
              <a:srgbClr val="FFFF00"/>
            </a:solidFill>
          </a:endParaRPr>
        </a:p>
      </dgm:t>
    </dgm:pt>
    <dgm:pt modelId="{7EDCDB00-330C-4B5F-8484-396296876DAF}" type="parTrans" cxnId="{82119BB4-48F6-4FDD-9341-2EF16828BCCC}">
      <dgm:prSet/>
      <dgm:spPr/>
      <dgm:t>
        <a:bodyPr/>
        <a:lstStyle/>
        <a:p>
          <a:endParaRPr lang="zh-TW" altLang="en-US"/>
        </a:p>
      </dgm:t>
    </dgm:pt>
    <dgm:pt modelId="{81A03EFB-6768-4D64-9B70-A33E1B7708C2}" type="sibTrans" cxnId="{82119BB4-48F6-4FDD-9341-2EF16828BCCC}">
      <dgm:prSet/>
      <dgm:spPr/>
      <dgm:t>
        <a:bodyPr/>
        <a:lstStyle/>
        <a:p>
          <a:endParaRPr lang="zh-TW" altLang="en-US"/>
        </a:p>
      </dgm:t>
    </dgm:pt>
    <dgm:pt modelId="{44C6B465-23FA-4A5E-852E-086A2F79F4AE}">
      <dgm:prSet phldrT="[文字]" custT="1"/>
      <dgm:spPr/>
      <dgm:t>
        <a:bodyPr/>
        <a:lstStyle/>
        <a:p>
          <a:r>
            <a:rPr lang="en-US" altLang="zh-TW" sz="3600" b="1" dirty="0" smtClean="0">
              <a:solidFill>
                <a:srgbClr val="FFFF00"/>
              </a:solidFill>
              <a:latin typeface="標楷體" panose="03000509000000000000" pitchFamily="65" charset="-120"/>
              <a:ea typeface="標楷體" panose="03000509000000000000" pitchFamily="65" charset="-120"/>
            </a:rPr>
            <a:t>107</a:t>
          </a:r>
          <a:r>
            <a:rPr lang="zh-TW" altLang="en-US" sz="3600" b="1" dirty="0" smtClean="0">
              <a:solidFill>
                <a:srgbClr val="FFFF00"/>
              </a:solidFill>
              <a:latin typeface="標楷體" panose="03000509000000000000" pitchFamily="65" charset="-120"/>
              <a:ea typeface="標楷體" panose="03000509000000000000" pitchFamily="65" charset="-120"/>
            </a:rPr>
            <a:t>學年</a:t>
          </a:r>
          <a:endParaRPr lang="zh-TW" altLang="en-US" sz="3600" dirty="0">
            <a:solidFill>
              <a:srgbClr val="FFFF00"/>
            </a:solidFill>
          </a:endParaRPr>
        </a:p>
      </dgm:t>
    </dgm:pt>
    <dgm:pt modelId="{69D656A8-EB6E-498D-970E-6BA7E3D2E3FC}" type="parTrans" cxnId="{0B7FE90D-F740-4AAE-B384-DD6C437E30DD}">
      <dgm:prSet/>
      <dgm:spPr/>
      <dgm:t>
        <a:bodyPr/>
        <a:lstStyle/>
        <a:p>
          <a:endParaRPr lang="zh-TW" altLang="en-US"/>
        </a:p>
      </dgm:t>
    </dgm:pt>
    <dgm:pt modelId="{96E90199-4F7F-42B5-AD72-0892AFA8AD09}" type="sibTrans" cxnId="{0B7FE90D-F740-4AAE-B384-DD6C437E30DD}">
      <dgm:prSet/>
      <dgm:spPr/>
      <dgm:t>
        <a:bodyPr/>
        <a:lstStyle/>
        <a:p>
          <a:endParaRPr lang="zh-TW" altLang="en-US"/>
        </a:p>
      </dgm:t>
    </dgm:pt>
    <dgm:pt modelId="{1508F371-7D23-424A-AE17-8C836962EB7C}">
      <dgm:prSet phldrT="[文字]" custT="1"/>
      <dgm:spPr/>
      <dgm:t>
        <a:bodyPr/>
        <a:lstStyle/>
        <a:p>
          <a:r>
            <a:rPr lang="en-US" altLang="zh-TW" sz="3600" b="1" dirty="0" smtClean="0">
              <a:solidFill>
                <a:srgbClr val="FFFF00"/>
              </a:solidFill>
              <a:latin typeface="標楷體" panose="03000509000000000000" pitchFamily="65" charset="-120"/>
              <a:ea typeface="標楷體" panose="03000509000000000000" pitchFamily="65" charset="-120"/>
            </a:rPr>
            <a:t>105</a:t>
          </a:r>
          <a:r>
            <a:rPr lang="zh-TW" altLang="en-US" sz="3600" b="1" dirty="0" smtClean="0">
              <a:solidFill>
                <a:srgbClr val="FFFF00"/>
              </a:solidFill>
              <a:latin typeface="標楷體" panose="03000509000000000000" pitchFamily="65" charset="-120"/>
              <a:ea typeface="標楷體" panose="03000509000000000000" pitchFamily="65" charset="-120"/>
            </a:rPr>
            <a:t>學年</a:t>
          </a:r>
          <a:endParaRPr lang="zh-TW" altLang="en-US" sz="3600" dirty="0">
            <a:solidFill>
              <a:srgbClr val="FFFF00"/>
            </a:solidFill>
          </a:endParaRPr>
        </a:p>
      </dgm:t>
    </dgm:pt>
    <dgm:pt modelId="{C3A5F560-A02C-499B-9C8B-11000D964D23}" type="parTrans" cxnId="{5F486A1D-B2D6-4269-B4F3-D5E9F273968D}">
      <dgm:prSet/>
      <dgm:spPr/>
      <dgm:t>
        <a:bodyPr/>
        <a:lstStyle/>
        <a:p>
          <a:endParaRPr lang="zh-TW" altLang="en-US"/>
        </a:p>
      </dgm:t>
    </dgm:pt>
    <dgm:pt modelId="{CEB3AA65-E4E2-4604-8A1A-4FBB6A378F97}" type="sibTrans" cxnId="{5F486A1D-B2D6-4269-B4F3-D5E9F273968D}">
      <dgm:prSet/>
      <dgm:spPr/>
      <dgm:t>
        <a:bodyPr/>
        <a:lstStyle/>
        <a:p>
          <a:endParaRPr lang="zh-TW" altLang="en-US"/>
        </a:p>
      </dgm:t>
    </dgm:pt>
    <dgm:pt modelId="{3BC25505-B7E4-48C0-A3D6-4FA572C25DF7}">
      <dgm:prSet phldrT="[文字]" custT="1"/>
      <dgm:spPr/>
      <dgm:t>
        <a:bodyPr/>
        <a:lstStyle/>
        <a:p>
          <a:r>
            <a:rPr lang="en-US" altLang="zh-TW" sz="3600" b="1" dirty="0" smtClean="0">
              <a:solidFill>
                <a:srgbClr val="FF0000"/>
              </a:solidFill>
              <a:latin typeface="標楷體" panose="03000509000000000000" pitchFamily="65" charset="-120"/>
              <a:ea typeface="標楷體" panose="03000509000000000000" pitchFamily="65" charset="-120"/>
            </a:rPr>
            <a:t>106</a:t>
          </a:r>
          <a:r>
            <a:rPr lang="zh-TW" altLang="en-US" sz="3600" b="1" dirty="0" smtClean="0">
              <a:solidFill>
                <a:srgbClr val="FF0000"/>
              </a:solidFill>
              <a:latin typeface="標楷體" panose="03000509000000000000" pitchFamily="65" charset="-120"/>
              <a:ea typeface="標楷體" panose="03000509000000000000" pitchFamily="65" charset="-120"/>
            </a:rPr>
            <a:t>學年</a:t>
          </a:r>
          <a:endParaRPr lang="zh-TW" altLang="en-US" sz="3600" dirty="0">
            <a:solidFill>
              <a:srgbClr val="FF0000"/>
            </a:solidFill>
          </a:endParaRPr>
        </a:p>
      </dgm:t>
    </dgm:pt>
    <dgm:pt modelId="{99DBEFD5-1044-4F31-93B1-D4B66A748F1B}" type="parTrans" cxnId="{5B273535-DFE8-49C2-B7B6-76DFFB015E20}">
      <dgm:prSet/>
      <dgm:spPr/>
      <dgm:t>
        <a:bodyPr/>
        <a:lstStyle/>
        <a:p>
          <a:endParaRPr lang="zh-TW" altLang="en-US"/>
        </a:p>
      </dgm:t>
    </dgm:pt>
    <dgm:pt modelId="{BE845D30-9A4D-4B32-AFE1-5268B8CF2B23}" type="sibTrans" cxnId="{5B273535-DFE8-49C2-B7B6-76DFFB015E20}">
      <dgm:prSet/>
      <dgm:spPr/>
      <dgm:t>
        <a:bodyPr/>
        <a:lstStyle/>
        <a:p>
          <a:endParaRPr lang="zh-TW" altLang="en-US"/>
        </a:p>
      </dgm:t>
    </dgm:pt>
    <dgm:pt modelId="{947EE8CF-71A2-4DCA-A785-AFDDF2295A40}" type="pres">
      <dgm:prSet presAssocID="{7109EF0A-15B4-4FB4-823F-6D5F633178B4}" presName="linearFlow" presStyleCnt="0">
        <dgm:presLayoutVars>
          <dgm:resizeHandles val="exact"/>
        </dgm:presLayoutVars>
      </dgm:prSet>
      <dgm:spPr/>
      <dgm:t>
        <a:bodyPr/>
        <a:lstStyle/>
        <a:p>
          <a:endParaRPr lang="zh-TW" altLang="en-US"/>
        </a:p>
      </dgm:t>
    </dgm:pt>
    <dgm:pt modelId="{4C2F4F38-5C80-4918-939D-E6EF623BE8D4}" type="pres">
      <dgm:prSet presAssocID="{A67F04F3-A4AE-4FD1-8722-E039C78DA032}" presName="node" presStyleLbl="node1" presStyleIdx="0" presStyleCnt="4" custLinFactNeighborX="26">
        <dgm:presLayoutVars>
          <dgm:bulletEnabled val="1"/>
        </dgm:presLayoutVars>
      </dgm:prSet>
      <dgm:spPr/>
      <dgm:t>
        <a:bodyPr/>
        <a:lstStyle/>
        <a:p>
          <a:endParaRPr lang="zh-TW" altLang="en-US"/>
        </a:p>
      </dgm:t>
    </dgm:pt>
    <dgm:pt modelId="{F09B5311-1CD9-468B-8F87-B479850DAA3A}" type="pres">
      <dgm:prSet presAssocID="{81A03EFB-6768-4D64-9B70-A33E1B7708C2}" presName="sibTrans" presStyleLbl="sibTrans2D1" presStyleIdx="0" presStyleCnt="3"/>
      <dgm:spPr/>
      <dgm:t>
        <a:bodyPr/>
        <a:lstStyle/>
        <a:p>
          <a:endParaRPr lang="zh-TW" altLang="en-US"/>
        </a:p>
      </dgm:t>
    </dgm:pt>
    <dgm:pt modelId="{23CEBF9E-C686-492F-BE95-0212C4AB1A75}" type="pres">
      <dgm:prSet presAssocID="{81A03EFB-6768-4D64-9B70-A33E1B7708C2}" presName="connectorText" presStyleLbl="sibTrans2D1" presStyleIdx="0" presStyleCnt="3"/>
      <dgm:spPr/>
      <dgm:t>
        <a:bodyPr/>
        <a:lstStyle/>
        <a:p>
          <a:endParaRPr lang="zh-TW" altLang="en-US"/>
        </a:p>
      </dgm:t>
    </dgm:pt>
    <dgm:pt modelId="{2D6B872B-4D50-42AB-A74A-F7830EC7CED9}" type="pres">
      <dgm:prSet presAssocID="{1508F371-7D23-424A-AE17-8C836962EB7C}" presName="node" presStyleLbl="node1" presStyleIdx="1" presStyleCnt="4" custLinFactNeighborX="26">
        <dgm:presLayoutVars>
          <dgm:bulletEnabled val="1"/>
        </dgm:presLayoutVars>
      </dgm:prSet>
      <dgm:spPr/>
      <dgm:t>
        <a:bodyPr/>
        <a:lstStyle/>
        <a:p>
          <a:endParaRPr lang="zh-TW" altLang="en-US"/>
        </a:p>
      </dgm:t>
    </dgm:pt>
    <dgm:pt modelId="{738716CB-D13A-4351-9714-16903CD34954}" type="pres">
      <dgm:prSet presAssocID="{CEB3AA65-E4E2-4604-8A1A-4FBB6A378F97}" presName="sibTrans" presStyleLbl="sibTrans2D1" presStyleIdx="1" presStyleCnt="3"/>
      <dgm:spPr/>
      <dgm:t>
        <a:bodyPr/>
        <a:lstStyle/>
        <a:p>
          <a:endParaRPr lang="zh-TW" altLang="en-US"/>
        </a:p>
      </dgm:t>
    </dgm:pt>
    <dgm:pt modelId="{ED628263-961A-4397-BACB-959D107D10D5}" type="pres">
      <dgm:prSet presAssocID="{CEB3AA65-E4E2-4604-8A1A-4FBB6A378F97}" presName="connectorText" presStyleLbl="sibTrans2D1" presStyleIdx="1" presStyleCnt="3"/>
      <dgm:spPr/>
      <dgm:t>
        <a:bodyPr/>
        <a:lstStyle/>
        <a:p>
          <a:endParaRPr lang="zh-TW" altLang="en-US"/>
        </a:p>
      </dgm:t>
    </dgm:pt>
    <dgm:pt modelId="{44B84671-9145-4B01-8A1A-9384BCCB153F}" type="pres">
      <dgm:prSet presAssocID="{3BC25505-B7E4-48C0-A3D6-4FA572C25DF7}" presName="node" presStyleLbl="node1" presStyleIdx="2" presStyleCnt="4" custLinFactNeighborX="26">
        <dgm:presLayoutVars>
          <dgm:bulletEnabled val="1"/>
        </dgm:presLayoutVars>
      </dgm:prSet>
      <dgm:spPr/>
      <dgm:t>
        <a:bodyPr/>
        <a:lstStyle/>
        <a:p>
          <a:endParaRPr lang="zh-TW" altLang="en-US"/>
        </a:p>
      </dgm:t>
    </dgm:pt>
    <dgm:pt modelId="{3F96D2B9-4A95-4499-AA34-40CFF0F7C795}" type="pres">
      <dgm:prSet presAssocID="{BE845D30-9A4D-4B32-AFE1-5268B8CF2B23}" presName="sibTrans" presStyleLbl="sibTrans2D1" presStyleIdx="2" presStyleCnt="3"/>
      <dgm:spPr/>
      <dgm:t>
        <a:bodyPr/>
        <a:lstStyle/>
        <a:p>
          <a:endParaRPr lang="zh-TW" altLang="en-US"/>
        </a:p>
      </dgm:t>
    </dgm:pt>
    <dgm:pt modelId="{F8034C00-9C9B-4F9A-9625-7489FEEC7D13}" type="pres">
      <dgm:prSet presAssocID="{BE845D30-9A4D-4B32-AFE1-5268B8CF2B23}" presName="connectorText" presStyleLbl="sibTrans2D1" presStyleIdx="2" presStyleCnt="3"/>
      <dgm:spPr/>
      <dgm:t>
        <a:bodyPr/>
        <a:lstStyle/>
        <a:p>
          <a:endParaRPr lang="zh-TW" altLang="en-US"/>
        </a:p>
      </dgm:t>
    </dgm:pt>
    <dgm:pt modelId="{D6994A9F-F6FA-41C1-95D2-5E2AEA778C44}" type="pres">
      <dgm:prSet presAssocID="{44C6B465-23FA-4A5E-852E-086A2F79F4AE}" presName="node" presStyleLbl="node1" presStyleIdx="3" presStyleCnt="4" custLinFactY="100000" custLinFactNeighborX="-2134" custLinFactNeighborY="122053">
        <dgm:presLayoutVars>
          <dgm:bulletEnabled val="1"/>
        </dgm:presLayoutVars>
      </dgm:prSet>
      <dgm:spPr/>
      <dgm:t>
        <a:bodyPr/>
        <a:lstStyle/>
        <a:p>
          <a:endParaRPr lang="zh-TW" altLang="en-US"/>
        </a:p>
      </dgm:t>
    </dgm:pt>
  </dgm:ptLst>
  <dgm:cxnLst>
    <dgm:cxn modelId="{F7C833CC-397E-4752-8413-EC29E8E3E74D}" type="presOf" srcId="{3BC25505-B7E4-48C0-A3D6-4FA572C25DF7}" destId="{44B84671-9145-4B01-8A1A-9384BCCB153F}" srcOrd="0" destOrd="0" presId="urn:microsoft.com/office/officeart/2005/8/layout/process2"/>
    <dgm:cxn modelId="{0B7FE90D-F740-4AAE-B384-DD6C437E30DD}" srcId="{7109EF0A-15B4-4FB4-823F-6D5F633178B4}" destId="{44C6B465-23FA-4A5E-852E-086A2F79F4AE}" srcOrd="3" destOrd="0" parTransId="{69D656A8-EB6E-498D-970E-6BA7E3D2E3FC}" sibTransId="{96E90199-4F7F-42B5-AD72-0892AFA8AD09}"/>
    <dgm:cxn modelId="{F249260B-14BF-4E88-BB46-97CF1568BCC2}" type="presOf" srcId="{BE845D30-9A4D-4B32-AFE1-5268B8CF2B23}" destId="{3F96D2B9-4A95-4499-AA34-40CFF0F7C795}" srcOrd="0" destOrd="0" presId="urn:microsoft.com/office/officeart/2005/8/layout/process2"/>
    <dgm:cxn modelId="{F2C30C1F-B951-4D67-9CF8-D830B84A1815}" type="presOf" srcId="{44C6B465-23FA-4A5E-852E-086A2F79F4AE}" destId="{D6994A9F-F6FA-41C1-95D2-5E2AEA778C44}" srcOrd="0" destOrd="0" presId="urn:microsoft.com/office/officeart/2005/8/layout/process2"/>
    <dgm:cxn modelId="{C0C0E5A6-AB21-452F-A6EB-A276FF3B6D65}" type="presOf" srcId="{A67F04F3-A4AE-4FD1-8722-E039C78DA032}" destId="{4C2F4F38-5C80-4918-939D-E6EF623BE8D4}" srcOrd="0" destOrd="0" presId="urn:microsoft.com/office/officeart/2005/8/layout/process2"/>
    <dgm:cxn modelId="{82119BB4-48F6-4FDD-9341-2EF16828BCCC}" srcId="{7109EF0A-15B4-4FB4-823F-6D5F633178B4}" destId="{A67F04F3-A4AE-4FD1-8722-E039C78DA032}" srcOrd="0" destOrd="0" parTransId="{7EDCDB00-330C-4B5F-8484-396296876DAF}" sibTransId="{81A03EFB-6768-4D64-9B70-A33E1B7708C2}"/>
    <dgm:cxn modelId="{7553EEED-073E-4163-A7E4-6E93B8036073}" type="presOf" srcId="{CEB3AA65-E4E2-4604-8A1A-4FBB6A378F97}" destId="{738716CB-D13A-4351-9714-16903CD34954}" srcOrd="0" destOrd="0" presId="urn:microsoft.com/office/officeart/2005/8/layout/process2"/>
    <dgm:cxn modelId="{13B11616-96F3-40AC-8FDC-A384A40DDC2C}" type="presOf" srcId="{1508F371-7D23-424A-AE17-8C836962EB7C}" destId="{2D6B872B-4D50-42AB-A74A-F7830EC7CED9}" srcOrd="0" destOrd="0" presId="urn:microsoft.com/office/officeart/2005/8/layout/process2"/>
    <dgm:cxn modelId="{5B273535-DFE8-49C2-B7B6-76DFFB015E20}" srcId="{7109EF0A-15B4-4FB4-823F-6D5F633178B4}" destId="{3BC25505-B7E4-48C0-A3D6-4FA572C25DF7}" srcOrd="2" destOrd="0" parTransId="{99DBEFD5-1044-4F31-93B1-D4B66A748F1B}" sibTransId="{BE845D30-9A4D-4B32-AFE1-5268B8CF2B23}"/>
    <dgm:cxn modelId="{9EF35AEB-1274-4F8F-BCEE-FA2F4D7C7C5E}" type="presOf" srcId="{81A03EFB-6768-4D64-9B70-A33E1B7708C2}" destId="{23CEBF9E-C686-492F-BE95-0212C4AB1A75}" srcOrd="1" destOrd="0" presId="urn:microsoft.com/office/officeart/2005/8/layout/process2"/>
    <dgm:cxn modelId="{6122FB04-9059-4E04-BE8A-3B1820471762}" type="presOf" srcId="{CEB3AA65-E4E2-4604-8A1A-4FBB6A378F97}" destId="{ED628263-961A-4397-BACB-959D107D10D5}" srcOrd="1" destOrd="0" presId="urn:microsoft.com/office/officeart/2005/8/layout/process2"/>
    <dgm:cxn modelId="{010DBBBB-7039-40D0-99E2-AE8ACF11C592}" type="presOf" srcId="{BE845D30-9A4D-4B32-AFE1-5268B8CF2B23}" destId="{F8034C00-9C9B-4F9A-9625-7489FEEC7D13}" srcOrd="1" destOrd="0" presId="urn:microsoft.com/office/officeart/2005/8/layout/process2"/>
    <dgm:cxn modelId="{B7856FEF-3E7F-4D5E-89E3-5F723FF0403A}" type="presOf" srcId="{81A03EFB-6768-4D64-9B70-A33E1B7708C2}" destId="{F09B5311-1CD9-468B-8F87-B479850DAA3A}" srcOrd="0" destOrd="0" presId="urn:microsoft.com/office/officeart/2005/8/layout/process2"/>
    <dgm:cxn modelId="{5F486A1D-B2D6-4269-B4F3-D5E9F273968D}" srcId="{7109EF0A-15B4-4FB4-823F-6D5F633178B4}" destId="{1508F371-7D23-424A-AE17-8C836962EB7C}" srcOrd="1" destOrd="0" parTransId="{C3A5F560-A02C-499B-9C8B-11000D964D23}" sibTransId="{CEB3AA65-E4E2-4604-8A1A-4FBB6A378F97}"/>
    <dgm:cxn modelId="{2B72A657-293D-40C7-9596-5F5FE8DA3A14}" type="presOf" srcId="{7109EF0A-15B4-4FB4-823F-6D5F633178B4}" destId="{947EE8CF-71A2-4DCA-A785-AFDDF2295A40}" srcOrd="0" destOrd="0" presId="urn:microsoft.com/office/officeart/2005/8/layout/process2"/>
    <dgm:cxn modelId="{C9A5D3F9-C1D1-4DFF-93C2-A9EA6607F7CE}" type="presParOf" srcId="{947EE8CF-71A2-4DCA-A785-AFDDF2295A40}" destId="{4C2F4F38-5C80-4918-939D-E6EF623BE8D4}" srcOrd="0" destOrd="0" presId="urn:microsoft.com/office/officeart/2005/8/layout/process2"/>
    <dgm:cxn modelId="{8D3C5944-3743-402D-AE14-8040207A65F3}" type="presParOf" srcId="{947EE8CF-71A2-4DCA-A785-AFDDF2295A40}" destId="{F09B5311-1CD9-468B-8F87-B479850DAA3A}" srcOrd="1" destOrd="0" presId="urn:microsoft.com/office/officeart/2005/8/layout/process2"/>
    <dgm:cxn modelId="{B4E6E909-D333-41AD-A57F-E8D30F128900}" type="presParOf" srcId="{F09B5311-1CD9-468B-8F87-B479850DAA3A}" destId="{23CEBF9E-C686-492F-BE95-0212C4AB1A75}" srcOrd="0" destOrd="0" presId="urn:microsoft.com/office/officeart/2005/8/layout/process2"/>
    <dgm:cxn modelId="{88BFDE28-B4C1-4CDC-9815-6F68D4BDE6B3}" type="presParOf" srcId="{947EE8CF-71A2-4DCA-A785-AFDDF2295A40}" destId="{2D6B872B-4D50-42AB-A74A-F7830EC7CED9}" srcOrd="2" destOrd="0" presId="urn:microsoft.com/office/officeart/2005/8/layout/process2"/>
    <dgm:cxn modelId="{3A464534-7805-4D45-B9AA-591876D24C45}" type="presParOf" srcId="{947EE8CF-71A2-4DCA-A785-AFDDF2295A40}" destId="{738716CB-D13A-4351-9714-16903CD34954}" srcOrd="3" destOrd="0" presId="urn:microsoft.com/office/officeart/2005/8/layout/process2"/>
    <dgm:cxn modelId="{FBDAF938-B501-4866-8BC6-2C4945A6705A}" type="presParOf" srcId="{738716CB-D13A-4351-9714-16903CD34954}" destId="{ED628263-961A-4397-BACB-959D107D10D5}" srcOrd="0" destOrd="0" presId="urn:microsoft.com/office/officeart/2005/8/layout/process2"/>
    <dgm:cxn modelId="{3ABA230F-3C4D-4928-AC95-9FB12B6FC9E3}" type="presParOf" srcId="{947EE8CF-71A2-4DCA-A785-AFDDF2295A40}" destId="{44B84671-9145-4B01-8A1A-9384BCCB153F}" srcOrd="4" destOrd="0" presId="urn:microsoft.com/office/officeart/2005/8/layout/process2"/>
    <dgm:cxn modelId="{09B47985-2388-4401-8EC0-8206628B648F}" type="presParOf" srcId="{947EE8CF-71A2-4DCA-A785-AFDDF2295A40}" destId="{3F96D2B9-4A95-4499-AA34-40CFF0F7C795}" srcOrd="5" destOrd="0" presId="urn:microsoft.com/office/officeart/2005/8/layout/process2"/>
    <dgm:cxn modelId="{A2F7D7C1-5A8F-4109-A95D-B8AE28EF60AE}" type="presParOf" srcId="{3F96D2B9-4A95-4499-AA34-40CFF0F7C795}" destId="{F8034C00-9C9B-4F9A-9625-7489FEEC7D13}" srcOrd="0" destOrd="0" presId="urn:microsoft.com/office/officeart/2005/8/layout/process2"/>
    <dgm:cxn modelId="{045F9088-F509-46EA-8C48-81D782D99610}" type="presParOf" srcId="{947EE8CF-71A2-4DCA-A785-AFDDF2295A40}" destId="{D6994A9F-F6FA-41C1-95D2-5E2AEA778C44}" srcOrd="6" destOrd="0" presId="urn:microsoft.com/office/officeart/2005/8/layout/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FDE2BE3-5D52-49FA-8529-0BADEF7EE3FC}" type="doc">
      <dgm:prSet loTypeId="urn:microsoft.com/office/officeart/2005/8/layout/arrow2" loCatId="process" qsTypeId="urn:microsoft.com/office/officeart/2005/8/quickstyle/simple1" qsCatId="simple" csTypeId="urn:microsoft.com/office/officeart/2005/8/colors/colorful2" csCatId="colorful" phldr="1"/>
      <dgm:spPr/>
    </dgm:pt>
    <dgm:pt modelId="{73FD9209-6333-4872-8484-9705C9A87905}" type="pres">
      <dgm:prSet presAssocID="{9FDE2BE3-5D52-49FA-8529-0BADEF7EE3FC}" presName="arrowDiagram" presStyleCnt="0">
        <dgm:presLayoutVars>
          <dgm:chMax val="5"/>
          <dgm:dir/>
          <dgm:resizeHandles val="exact"/>
        </dgm:presLayoutVars>
      </dgm:prSet>
      <dgm:spPr/>
    </dgm:pt>
  </dgm:ptLst>
  <dgm:cxnLst>
    <dgm:cxn modelId="{6E345F2C-9FF2-4821-A856-9BDA5735F9CE}" type="presOf" srcId="{9FDE2BE3-5D52-49FA-8529-0BADEF7EE3FC}" destId="{73FD9209-6333-4872-8484-9705C9A87905}" srcOrd="0" destOrd="0" presId="urn:microsoft.com/office/officeart/2005/8/layout/arrow2"/>
  </dgm:cxnLst>
  <dgm:bg>
    <a:solidFill>
      <a:schemeClr val="tx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FDE2BE3-5D52-49FA-8529-0BADEF7EE3FC}" type="doc">
      <dgm:prSet loTypeId="urn:microsoft.com/office/officeart/2005/8/layout/arrow2" loCatId="process" qsTypeId="urn:microsoft.com/office/officeart/2005/8/quickstyle/simple1" qsCatId="simple" csTypeId="urn:microsoft.com/office/officeart/2005/8/colors/colorful2" csCatId="colorful" phldr="1"/>
      <dgm:spPr/>
    </dgm:pt>
    <dgm:pt modelId="{73FD9209-6333-4872-8484-9705C9A87905}" type="pres">
      <dgm:prSet presAssocID="{9FDE2BE3-5D52-49FA-8529-0BADEF7EE3FC}" presName="arrowDiagram" presStyleCnt="0">
        <dgm:presLayoutVars>
          <dgm:chMax val="5"/>
          <dgm:dir/>
          <dgm:resizeHandles val="exact"/>
        </dgm:presLayoutVars>
      </dgm:prSet>
      <dgm:spPr/>
    </dgm:pt>
  </dgm:ptLst>
  <dgm:cxnLst>
    <dgm:cxn modelId="{4EF738C0-44BA-4FF8-A314-9CD32E3D51AE}" type="presOf" srcId="{9FDE2BE3-5D52-49FA-8529-0BADEF7EE3FC}" destId="{73FD9209-6333-4872-8484-9705C9A87905}" srcOrd="0" destOrd="0" presId="urn:microsoft.com/office/officeart/2005/8/layout/arrow2"/>
  </dgm:cxnLst>
  <dgm:bg>
    <a:solidFill>
      <a:schemeClr val="tx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FDE2BE3-5D52-49FA-8529-0BADEF7EE3FC}" type="doc">
      <dgm:prSet loTypeId="urn:microsoft.com/office/officeart/2005/8/layout/arrow2" loCatId="process" qsTypeId="urn:microsoft.com/office/officeart/2005/8/quickstyle/simple1" qsCatId="simple" csTypeId="urn:microsoft.com/office/officeart/2005/8/colors/colorful2" csCatId="colorful" phldr="1"/>
      <dgm:spPr/>
    </dgm:pt>
    <dgm:pt modelId="{73FD9209-6333-4872-8484-9705C9A87905}" type="pres">
      <dgm:prSet presAssocID="{9FDE2BE3-5D52-49FA-8529-0BADEF7EE3FC}" presName="arrowDiagram" presStyleCnt="0">
        <dgm:presLayoutVars>
          <dgm:chMax val="5"/>
          <dgm:dir/>
          <dgm:resizeHandles val="exact"/>
        </dgm:presLayoutVars>
      </dgm:prSet>
      <dgm:spPr/>
    </dgm:pt>
  </dgm:ptLst>
  <dgm:cxnLst>
    <dgm:cxn modelId="{7EF4395C-E8B8-4C11-8E82-4187912CA176}" type="presOf" srcId="{9FDE2BE3-5D52-49FA-8529-0BADEF7EE3FC}" destId="{73FD9209-6333-4872-8484-9705C9A87905}" srcOrd="0" destOrd="0" presId="urn:microsoft.com/office/officeart/2005/8/layout/arrow2"/>
  </dgm:cxnLst>
  <dgm:bg>
    <a:solidFill>
      <a:schemeClr val="tx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FDE2BE3-5D52-49FA-8529-0BADEF7EE3FC}" type="doc">
      <dgm:prSet loTypeId="urn:microsoft.com/office/officeart/2005/8/layout/arrow2" loCatId="process" qsTypeId="urn:microsoft.com/office/officeart/2005/8/quickstyle/simple1" qsCatId="simple" csTypeId="urn:microsoft.com/office/officeart/2005/8/colors/colorful2" csCatId="colorful" phldr="1"/>
      <dgm:spPr/>
    </dgm:pt>
    <dgm:pt modelId="{73FD9209-6333-4872-8484-9705C9A87905}" type="pres">
      <dgm:prSet presAssocID="{9FDE2BE3-5D52-49FA-8529-0BADEF7EE3FC}" presName="arrowDiagram" presStyleCnt="0">
        <dgm:presLayoutVars>
          <dgm:chMax val="5"/>
          <dgm:dir/>
          <dgm:resizeHandles val="exact"/>
        </dgm:presLayoutVars>
      </dgm:prSet>
      <dgm:spPr/>
    </dgm:pt>
  </dgm:ptLst>
  <dgm:cxnLst>
    <dgm:cxn modelId="{61F22C63-D795-4B5C-90F2-FC1E2959090F}" type="presOf" srcId="{9FDE2BE3-5D52-49FA-8529-0BADEF7EE3FC}" destId="{73FD9209-6333-4872-8484-9705C9A87905}" srcOrd="0" destOrd="0" presId="urn:microsoft.com/office/officeart/2005/8/layout/arrow2"/>
  </dgm:cxnLst>
  <dgm:bg>
    <a:solidFill>
      <a:schemeClr val="tx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FDE2BE3-5D52-49FA-8529-0BADEF7EE3FC}" type="doc">
      <dgm:prSet loTypeId="urn:microsoft.com/office/officeart/2005/8/layout/arrow2" loCatId="process" qsTypeId="urn:microsoft.com/office/officeart/2005/8/quickstyle/simple1" qsCatId="simple" csTypeId="urn:microsoft.com/office/officeart/2005/8/colors/colorful2" csCatId="colorful" phldr="1"/>
      <dgm:spPr/>
    </dgm:pt>
    <dgm:pt modelId="{675F3179-5922-4A73-9354-DD0DA02A2952}">
      <dgm:prSet phldrT="[文字]" custT="1"/>
      <dgm:spPr/>
      <dgm:t>
        <a:bodyPr/>
        <a:lstStyle/>
        <a:p>
          <a:r>
            <a:rPr lang="zh-TW" altLang="en-US" sz="3600" b="1" dirty="0" smtClean="0">
              <a:solidFill>
                <a:srgbClr val="EE8510"/>
              </a:solidFill>
              <a:latin typeface="標楷體" panose="03000509000000000000" pitchFamily="65" charset="-120"/>
              <a:ea typeface="標楷體" panose="03000509000000000000" pitchFamily="65" charset="-120"/>
            </a:rPr>
            <a:t>提升教師數學素養</a:t>
          </a:r>
          <a:endParaRPr lang="zh-TW" altLang="en-US" sz="3600" b="1" dirty="0">
            <a:solidFill>
              <a:srgbClr val="EE8510"/>
            </a:solidFill>
            <a:latin typeface="標楷體" panose="03000509000000000000" pitchFamily="65" charset="-120"/>
            <a:ea typeface="標楷體" panose="03000509000000000000" pitchFamily="65" charset="-120"/>
          </a:endParaRPr>
        </a:p>
      </dgm:t>
    </dgm:pt>
    <dgm:pt modelId="{9299D984-9DC7-43AF-BECD-F0B7B56F8BDE}" type="parTrans" cxnId="{B6536B68-ECAA-4CF5-AB20-7AC08FBB01A7}">
      <dgm:prSet/>
      <dgm:spPr/>
      <dgm:t>
        <a:bodyPr/>
        <a:lstStyle/>
        <a:p>
          <a:endParaRPr lang="zh-TW" altLang="en-US"/>
        </a:p>
      </dgm:t>
    </dgm:pt>
    <dgm:pt modelId="{4A5DA4CB-2340-49BE-9EF4-C73538BF3983}" type="sibTrans" cxnId="{B6536B68-ECAA-4CF5-AB20-7AC08FBB01A7}">
      <dgm:prSet/>
      <dgm:spPr/>
      <dgm:t>
        <a:bodyPr/>
        <a:lstStyle/>
        <a:p>
          <a:endParaRPr lang="zh-TW" altLang="en-US"/>
        </a:p>
      </dgm:t>
    </dgm:pt>
    <dgm:pt modelId="{0EED33A2-7A05-4549-A553-F72671B68FBD}">
      <dgm:prSet phldrT="[文字]" custT="1"/>
      <dgm:spPr/>
      <dgm:t>
        <a:bodyPr/>
        <a:lstStyle/>
        <a:p>
          <a:r>
            <a:rPr lang="zh-TW" altLang="en-US" sz="3600" b="1" dirty="0" smtClean="0">
              <a:solidFill>
                <a:srgbClr val="92D050"/>
              </a:solidFill>
              <a:latin typeface="標楷體" panose="03000509000000000000" pitchFamily="65" charset="-120"/>
              <a:ea typeface="標楷體" panose="03000509000000000000" pitchFamily="65" charset="-120"/>
            </a:rPr>
            <a:t>數學本質再深化</a:t>
          </a:r>
          <a:endParaRPr lang="zh-TW" altLang="en-US" sz="3600" b="1" dirty="0">
            <a:solidFill>
              <a:srgbClr val="92D050"/>
            </a:solidFill>
            <a:latin typeface="標楷體" panose="03000509000000000000" pitchFamily="65" charset="-120"/>
            <a:ea typeface="標楷體" panose="03000509000000000000" pitchFamily="65" charset="-120"/>
          </a:endParaRPr>
        </a:p>
      </dgm:t>
    </dgm:pt>
    <dgm:pt modelId="{40ABA437-E452-44B2-85FE-2B1D25E427A7}" type="parTrans" cxnId="{B99302A3-8C38-445B-9BB4-CB598B68D862}">
      <dgm:prSet/>
      <dgm:spPr/>
      <dgm:t>
        <a:bodyPr/>
        <a:lstStyle/>
        <a:p>
          <a:endParaRPr lang="zh-TW" altLang="en-US"/>
        </a:p>
      </dgm:t>
    </dgm:pt>
    <dgm:pt modelId="{3B04224F-2549-4FF8-AB85-390883C1FC69}" type="sibTrans" cxnId="{B99302A3-8C38-445B-9BB4-CB598B68D862}">
      <dgm:prSet/>
      <dgm:spPr/>
      <dgm:t>
        <a:bodyPr/>
        <a:lstStyle/>
        <a:p>
          <a:endParaRPr lang="zh-TW" altLang="en-US"/>
        </a:p>
      </dgm:t>
    </dgm:pt>
    <dgm:pt modelId="{0FB05D1A-6BD0-43C8-B98C-F95237D58B1D}">
      <dgm:prSet phldrT="[文字]" custT="1"/>
      <dgm:spPr/>
      <dgm:t>
        <a:bodyPr/>
        <a:lstStyle/>
        <a:p>
          <a:r>
            <a:rPr lang="zh-TW" altLang="en-US" sz="3600" b="1" dirty="0" smtClean="0">
              <a:solidFill>
                <a:srgbClr val="FF0000"/>
              </a:solidFill>
              <a:latin typeface="標楷體" panose="03000509000000000000" pitchFamily="65" charset="-120"/>
              <a:ea typeface="標楷體" panose="03000509000000000000" pitchFamily="65" charset="-120"/>
            </a:rPr>
            <a:t>樂在學習</a:t>
          </a:r>
          <a:endParaRPr lang="en-US" altLang="zh-TW" sz="3600" b="1" dirty="0" smtClean="0">
            <a:solidFill>
              <a:srgbClr val="FF0000"/>
            </a:solidFill>
            <a:latin typeface="標楷體" panose="03000509000000000000" pitchFamily="65" charset="-120"/>
            <a:ea typeface="標楷體" panose="03000509000000000000" pitchFamily="65" charset="-120"/>
          </a:endParaRPr>
        </a:p>
        <a:p>
          <a:r>
            <a:rPr lang="zh-TW" altLang="en-US" sz="3600" b="1" dirty="0" smtClean="0">
              <a:solidFill>
                <a:srgbClr val="FF0000"/>
              </a:solidFill>
              <a:latin typeface="標楷體" panose="03000509000000000000" pitchFamily="65" charset="-120"/>
              <a:ea typeface="標楷體" panose="03000509000000000000" pitchFamily="65" charset="-120"/>
            </a:rPr>
            <a:t>優遊教學</a:t>
          </a:r>
          <a:endParaRPr lang="zh-TW" altLang="en-US" sz="3600" b="1" dirty="0">
            <a:solidFill>
              <a:srgbClr val="FF0000"/>
            </a:solidFill>
            <a:latin typeface="標楷體" panose="03000509000000000000" pitchFamily="65" charset="-120"/>
            <a:ea typeface="標楷體" panose="03000509000000000000" pitchFamily="65" charset="-120"/>
          </a:endParaRPr>
        </a:p>
      </dgm:t>
    </dgm:pt>
    <dgm:pt modelId="{DB3E5DE3-795C-4ED7-BED4-C8BB57EEE956}" type="parTrans" cxnId="{45782CDC-C566-4362-B2C7-AD05086B1BC6}">
      <dgm:prSet/>
      <dgm:spPr/>
      <dgm:t>
        <a:bodyPr/>
        <a:lstStyle/>
        <a:p>
          <a:endParaRPr lang="zh-TW" altLang="en-US"/>
        </a:p>
      </dgm:t>
    </dgm:pt>
    <dgm:pt modelId="{FB4ACAA0-2E9D-4F14-95E2-4B59ED79066B}" type="sibTrans" cxnId="{45782CDC-C566-4362-B2C7-AD05086B1BC6}">
      <dgm:prSet/>
      <dgm:spPr/>
      <dgm:t>
        <a:bodyPr/>
        <a:lstStyle/>
        <a:p>
          <a:endParaRPr lang="zh-TW" altLang="en-US"/>
        </a:p>
      </dgm:t>
    </dgm:pt>
    <dgm:pt modelId="{73FD9209-6333-4872-8484-9705C9A87905}" type="pres">
      <dgm:prSet presAssocID="{9FDE2BE3-5D52-49FA-8529-0BADEF7EE3FC}" presName="arrowDiagram" presStyleCnt="0">
        <dgm:presLayoutVars>
          <dgm:chMax val="5"/>
          <dgm:dir/>
          <dgm:resizeHandles val="exact"/>
        </dgm:presLayoutVars>
      </dgm:prSet>
      <dgm:spPr/>
    </dgm:pt>
    <dgm:pt modelId="{CC5E758E-ADF8-4BD8-9D18-831782F3C8A6}" type="pres">
      <dgm:prSet presAssocID="{9FDE2BE3-5D52-49FA-8529-0BADEF7EE3FC}" presName="arrow" presStyleLbl="bgShp" presStyleIdx="0" presStyleCnt="1" custScaleX="88473" custScaleY="98928" custLinFactNeighborX="1414" custLinFactNeighborY="3223"/>
      <dgm:spPr/>
    </dgm:pt>
    <dgm:pt modelId="{41ACF82E-6E95-4B01-8BE9-1D82802EB204}" type="pres">
      <dgm:prSet presAssocID="{9FDE2BE3-5D52-49FA-8529-0BADEF7EE3FC}" presName="arrowDiagram3" presStyleCnt="0"/>
      <dgm:spPr/>
    </dgm:pt>
    <dgm:pt modelId="{9F6A42CD-A164-4555-9D4C-876EF4CA8C97}" type="pres">
      <dgm:prSet presAssocID="{675F3179-5922-4A73-9354-DD0DA02A2952}" presName="bullet3a" presStyleLbl="node1" presStyleIdx="0" presStyleCnt="3" custLinFactX="80931" custLinFactY="1076" custLinFactNeighborX="100000" custLinFactNeighborY="100000"/>
      <dgm:spPr/>
    </dgm:pt>
    <dgm:pt modelId="{3884C504-9039-4F18-8A81-AA3A6E92C3DC}" type="pres">
      <dgm:prSet presAssocID="{675F3179-5922-4A73-9354-DD0DA02A2952}" presName="textBox3a" presStyleLbl="revTx" presStyleIdx="0" presStyleCnt="3" custScaleX="102989" custScaleY="67885" custLinFactNeighborX="7194" custLinFactNeighborY="19916">
        <dgm:presLayoutVars>
          <dgm:bulletEnabled val="1"/>
        </dgm:presLayoutVars>
      </dgm:prSet>
      <dgm:spPr/>
      <dgm:t>
        <a:bodyPr/>
        <a:lstStyle/>
        <a:p>
          <a:endParaRPr lang="zh-TW" altLang="en-US"/>
        </a:p>
      </dgm:t>
    </dgm:pt>
    <dgm:pt modelId="{40D3CA24-E2AE-4A1A-B661-4F794B9AE7B7}" type="pres">
      <dgm:prSet presAssocID="{0EED33A2-7A05-4549-A553-F72671B68FBD}" presName="bullet3b" presStyleLbl="node1" presStyleIdx="1" presStyleCnt="3" custLinFactNeighborX="44203" custLinFactNeighborY="65726"/>
      <dgm:spPr/>
    </dgm:pt>
    <dgm:pt modelId="{BB465219-7582-40C1-BC99-6B5EBC6E28FE}" type="pres">
      <dgm:prSet presAssocID="{0EED33A2-7A05-4549-A553-F72671B68FBD}" presName="textBox3b" presStyleLbl="revTx" presStyleIdx="1" presStyleCnt="3" custScaleX="99033" custScaleY="58527" custLinFactNeighborX="-8697" custLinFactNeighborY="-2">
        <dgm:presLayoutVars>
          <dgm:bulletEnabled val="1"/>
        </dgm:presLayoutVars>
      </dgm:prSet>
      <dgm:spPr/>
      <dgm:t>
        <a:bodyPr/>
        <a:lstStyle/>
        <a:p>
          <a:endParaRPr lang="zh-TW" altLang="en-US"/>
        </a:p>
      </dgm:t>
    </dgm:pt>
    <dgm:pt modelId="{21BAE7FD-B8E1-4DDF-8398-E93AB4816866}" type="pres">
      <dgm:prSet presAssocID="{0FB05D1A-6BD0-43C8-B98C-F95237D58B1D}" presName="bullet3c" presStyleLbl="node1" presStyleIdx="2" presStyleCnt="3" custLinFactNeighborX="42153" custLinFactNeighborY="19695"/>
      <dgm:spPr/>
    </dgm:pt>
    <dgm:pt modelId="{FBB60E14-B7FB-4847-A671-971F14D24DAD}" type="pres">
      <dgm:prSet presAssocID="{0FB05D1A-6BD0-43C8-B98C-F95237D58B1D}" presName="textBox3c" presStyleLbl="revTx" presStyleIdx="2" presStyleCnt="3" custScaleX="122204" custLinFactNeighborX="-4519" custLinFactNeighborY="15586">
        <dgm:presLayoutVars>
          <dgm:bulletEnabled val="1"/>
        </dgm:presLayoutVars>
      </dgm:prSet>
      <dgm:spPr/>
      <dgm:t>
        <a:bodyPr/>
        <a:lstStyle/>
        <a:p>
          <a:endParaRPr lang="zh-TW" altLang="en-US"/>
        </a:p>
      </dgm:t>
    </dgm:pt>
  </dgm:ptLst>
  <dgm:cxnLst>
    <dgm:cxn modelId="{45782CDC-C566-4362-B2C7-AD05086B1BC6}" srcId="{9FDE2BE3-5D52-49FA-8529-0BADEF7EE3FC}" destId="{0FB05D1A-6BD0-43C8-B98C-F95237D58B1D}" srcOrd="2" destOrd="0" parTransId="{DB3E5DE3-795C-4ED7-BED4-C8BB57EEE956}" sibTransId="{FB4ACAA0-2E9D-4F14-95E2-4B59ED79066B}"/>
    <dgm:cxn modelId="{F186B52F-5EA5-4BC3-9816-0A7F699D69D7}" type="presOf" srcId="{9FDE2BE3-5D52-49FA-8529-0BADEF7EE3FC}" destId="{73FD9209-6333-4872-8484-9705C9A87905}" srcOrd="0" destOrd="0" presId="urn:microsoft.com/office/officeart/2005/8/layout/arrow2"/>
    <dgm:cxn modelId="{B6536B68-ECAA-4CF5-AB20-7AC08FBB01A7}" srcId="{9FDE2BE3-5D52-49FA-8529-0BADEF7EE3FC}" destId="{675F3179-5922-4A73-9354-DD0DA02A2952}" srcOrd="0" destOrd="0" parTransId="{9299D984-9DC7-43AF-BECD-F0B7B56F8BDE}" sibTransId="{4A5DA4CB-2340-49BE-9EF4-C73538BF3983}"/>
    <dgm:cxn modelId="{B99302A3-8C38-445B-9BB4-CB598B68D862}" srcId="{9FDE2BE3-5D52-49FA-8529-0BADEF7EE3FC}" destId="{0EED33A2-7A05-4549-A553-F72671B68FBD}" srcOrd="1" destOrd="0" parTransId="{40ABA437-E452-44B2-85FE-2B1D25E427A7}" sibTransId="{3B04224F-2549-4FF8-AB85-390883C1FC69}"/>
    <dgm:cxn modelId="{6087D9C4-8454-4FA8-86FA-4AF40EED37F0}" type="presOf" srcId="{0EED33A2-7A05-4549-A553-F72671B68FBD}" destId="{BB465219-7582-40C1-BC99-6B5EBC6E28FE}" srcOrd="0" destOrd="0" presId="urn:microsoft.com/office/officeart/2005/8/layout/arrow2"/>
    <dgm:cxn modelId="{9D2116CB-1CB1-4C1B-9EEC-140051A31677}" type="presOf" srcId="{675F3179-5922-4A73-9354-DD0DA02A2952}" destId="{3884C504-9039-4F18-8A81-AA3A6E92C3DC}" srcOrd="0" destOrd="0" presId="urn:microsoft.com/office/officeart/2005/8/layout/arrow2"/>
    <dgm:cxn modelId="{AF49F0FD-AE1E-4A7E-8C05-120CBACE1AED}" type="presOf" srcId="{0FB05D1A-6BD0-43C8-B98C-F95237D58B1D}" destId="{FBB60E14-B7FB-4847-A671-971F14D24DAD}" srcOrd="0" destOrd="0" presId="urn:microsoft.com/office/officeart/2005/8/layout/arrow2"/>
    <dgm:cxn modelId="{32B29124-E688-4B69-8FB0-17D1B07B543A}" type="presParOf" srcId="{73FD9209-6333-4872-8484-9705C9A87905}" destId="{CC5E758E-ADF8-4BD8-9D18-831782F3C8A6}" srcOrd="0" destOrd="0" presId="urn:microsoft.com/office/officeart/2005/8/layout/arrow2"/>
    <dgm:cxn modelId="{4688B65D-2084-419D-B897-1BF133838687}" type="presParOf" srcId="{73FD9209-6333-4872-8484-9705C9A87905}" destId="{41ACF82E-6E95-4B01-8BE9-1D82802EB204}" srcOrd="1" destOrd="0" presId="urn:microsoft.com/office/officeart/2005/8/layout/arrow2"/>
    <dgm:cxn modelId="{F9A03A40-394E-46F2-B212-C454FC401DB3}" type="presParOf" srcId="{41ACF82E-6E95-4B01-8BE9-1D82802EB204}" destId="{9F6A42CD-A164-4555-9D4C-876EF4CA8C97}" srcOrd="0" destOrd="0" presId="urn:microsoft.com/office/officeart/2005/8/layout/arrow2"/>
    <dgm:cxn modelId="{E9B5FFA6-2BC3-422C-9FD5-2BA94F525BBF}" type="presParOf" srcId="{41ACF82E-6E95-4B01-8BE9-1D82802EB204}" destId="{3884C504-9039-4F18-8A81-AA3A6E92C3DC}" srcOrd="1" destOrd="0" presId="urn:microsoft.com/office/officeart/2005/8/layout/arrow2"/>
    <dgm:cxn modelId="{E139ABB8-40DB-4C77-9236-3756C9905DEB}" type="presParOf" srcId="{41ACF82E-6E95-4B01-8BE9-1D82802EB204}" destId="{40D3CA24-E2AE-4A1A-B661-4F794B9AE7B7}" srcOrd="2" destOrd="0" presId="urn:microsoft.com/office/officeart/2005/8/layout/arrow2"/>
    <dgm:cxn modelId="{4565CD78-C040-450D-AC0B-F45B9A5AACC5}" type="presParOf" srcId="{41ACF82E-6E95-4B01-8BE9-1D82802EB204}" destId="{BB465219-7582-40C1-BC99-6B5EBC6E28FE}" srcOrd="3" destOrd="0" presId="urn:microsoft.com/office/officeart/2005/8/layout/arrow2"/>
    <dgm:cxn modelId="{C9869A9F-A315-41F8-BF9A-FBDF7C36835F}" type="presParOf" srcId="{41ACF82E-6E95-4B01-8BE9-1D82802EB204}" destId="{21BAE7FD-B8E1-4DDF-8398-E93AB4816866}" srcOrd="4" destOrd="0" presId="urn:microsoft.com/office/officeart/2005/8/layout/arrow2"/>
    <dgm:cxn modelId="{536C85ED-EE6E-4470-AD65-3ADE1E98F148}" type="presParOf" srcId="{41ACF82E-6E95-4B01-8BE9-1D82802EB204}" destId="{FBB60E14-B7FB-4847-A671-971F14D24DAD}" srcOrd="5" destOrd="0" presId="urn:microsoft.com/office/officeart/2005/8/layout/arrow2"/>
  </dgm:cxnLst>
  <dgm:bg>
    <a:solidFill>
      <a:schemeClr val="tx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9FDE2BE3-5D52-49FA-8529-0BADEF7EE3FC}" type="doc">
      <dgm:prSet loTypeId="urn:microsoft.com/office/officeart/2005/8/layout/arrow2" loCatId="process" qsTypeId="urn:microsoft.com/office/officeart/2005/8/quickstyle/simple1" qsCatId="simple" csTypeId="urn:microsoft.com/office/officeart/2005/8/colors/colorful2" csCatId="colorful" phldr="1"/>
      <dgm:spPr/>
    </dgm:pt>
    <dgm:pt modelId="{73FD9209-6333-4872-8484-9705C9A87905}" type="pres">
      <dgm:prSet presAssocID="{9FDE2BE3-5D52-49FA-8529-0BADEF7EE3FC}" presName="arrowDiagram" presStyleCnt="0">
        <dgm:presLayoutVars>
          <dgm:chMax val="5"/>
          <dgm:dir/>
          <dgm:resizeHandles val="exact"/>
        </dgm:presLayoutVars>
      </dgm:prSet>
      <dgm:spPr/>
    </dgm:pt>
  </dgm:ptLst>
  <dgm:cxnLst>
    <dgm:cxn modelId="{523D8483-BD72-45AB-ADAB-A4BA7F427C58}" type="presOf" srcId="{9FDE2BE3-5D52-49FA-8529-0BADEF7EE3FC}" destId="{73FD9209-6333-4872-8484-9705C9A87905}" srcOrd="0" destOrd="0" presId="urn:microsoft.com/office/officeart/2005/8/layout/arrow2"/>
  </dgm:cxnLst>
  <dgm:bg>
    <a:solidFill>
      <a:schemeClr val="tx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9FDE2BE3-5D52-49FA-8529-0BADEF7EE3FC}" type="doc">
      <dgm:prSet loTypeId="urn:microsoft.com/office/officeart/2005/8/layout/arrow2" loCatId="process" qsTypeId="urn:microsoft.com/office/officeart/2005/8/quickstyle/simple1" qsCatId="simple" csTypeId="urn:microsoft.com/office/officeart/2005/8/colors/colorful2" csCatId="colorful" phldr="1"/>
      <dgm:spPr/>
    </dgm:pt>
    <dgm:pt modelId="{73FD9209-6333-4872-8484-9705C9A87905}" type="pres">
      <dgm:prSet presAssocID="{9FDE2BE3-5D52-49FA-8529-0BADEF7EE3FC}" presName="arrowDiagram" presStyleCnt="0">
        <dgm:presLayoutVars>
          <dgm:chMax val="5"/>
          <dgm:dir/>
          <dgm:resizeHandles val="exact"/>
        </dgm:presLayoutVars>
      </dgm:prSet>
      <dgm:spPr/>
    </dgm:pt>
  </dgm:ptLst>
  <dgm:cxnLst>
    <dgm:cxn modelId="{CA0F27EA-1E58-4A27-B5BB-02DCBAF52326}" type="presOf" srcId="{9FDE2BE3-5D52-49FA-8529-0BADEF7EE3FC}" destId="{73FD9209-6333-4872-8484-9705C9A87905}" srcOrd="0" destOrd="0" presId="urn:microsoft.com/office/officeart/2005/8/layout/arrow2"/>
  </dgm:cxnLst>
  <dgm:bg>
    <a:solidFill>
      <a:schemeClr val="tx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9FDE2BE3-5D52-49FA-8529-0BADEF7EE3FC}" type="doc">
      <dgm:prSet loTypeId="urn:microsoft.com/office/officeart/2005/8/layout/arrow2" loCatId="process" qsTypeId="urn:microsoft.com/office/officeart/2005/8/quickstyle/simple1" qsCatId="simple" csTypeId="urn:microsoft.com/office/officeart/2005/8/colors/colorful2" csCatId="colorful" phldr="1"/>
      <dgm:spPr/>
    </dgm:pt>
    <dgm:pt modelId="{73FD9209-6333-4872-8484-9705C9A87905}" type="pres">
      <dgm:prSet presAssocID="{9FDE2BE3-5D52-49FA-8529-0BADEF7EE3FC}" presName="arrowDiagram" presStyleCnt="0">
        <dgm:presLayoutVars>
          <dgm:chMax val="5"/>
          <dgm:dir/>
          <dgm:resizeHandles val="exact"/>
        </dgm:presLayoutVars>
      </dgm:prSet>
      <dgm:spPr/>
    </dgm:pt>
  </dgm:ptLst>
  <dgm:cxnLst>
    <dgm:cxn modelId="{6B70460A-873F-42F2-86AF-4F994F0B629F}" type="presOf" srcId="{9FDE2BE3-5D52-49FA-8529-0BADEF7EE3FC}" destId="{73FD9209-6333-4872-8484-9705C9A87905}" srcOrd="0" destOrd="0" presId="urn:microsoft.com/office/officeart/2005/8/layout/arrow2"/>
  </dgm:cxnLst>
  <dgm:bg>
    <a:solidFill>
      <a:schemeClr val="tx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109EF0A-15B4-4FB4-823F-6D5F633178B4}" type="doc">
      <dgm:prSet loTypeId="urn:microsoft.com/office/officeart/2005/8/layout/process2" loCatId="process" qsTypeId="urn:microsoft.com/office/officeart/2005/8/quickstyle/simple3" qsCatId="simple" csTypeId="urn:microsoft.com/office/officeart/2005/8/colors/accent2_2" csCatId="accent2" phldr="1"/>
      <dgm:spPr/>
      <dgm:t>
        <a:bodyPr/>
        <a:lstStyle/>
        <a:p>
          <a:endParaRPr lang="zh-TW" altLang="en-US"/>
        </a:p>
      </dgm:t>
    </dgm:pt>
    <dgm:pt modelId="{A67F04F3-A4AE-4FD1-8722-E039C78DA032}">
      <dgm:prSet phldrT="[文字]" custT="1"/>
      <dgm:spPr/>
      <dgm:t>
        <a:bodyPr/>
        <a:lstStyle/>
        <a:p>
          <a:r>
            <a:rPr lang="en-US" altLang="zh-TW" sz="3600" b="1" dirty="0" smtClean="0">
              <a:solidFill>
                <a:srgbClr val="FF0000"/>
              </a:solidFill>
              <a:latin typeface="標楷體" panose="03000509000000000000" pitchFamily="65" charset="-120"/>
              <a:ea typeface="標楷體" panose="03000509000000000000" pitchFamily="65" charset="-120"/>
            </a:rPr>
            <a:t>104</a:t>
          </a:r>
          <a:r>
            <a:rPr lang="zh-TW" altLang="en-US" sz="3600" b="1" dirty="0" smtClean="0">
              <a:solidFill>
                <a:srgbClr val="FF0000"/>
              </a:solidFill>
              <a:latin typeface="標楷體" panose="03000509000000000000" pitchFamily="65" charset="-120"/>
              <a:ea typeface="標楷體" panose="03000509000000000000" pitchFamily="65" charset="-120"/>
            </a:rPr>
            <a:t>學年</a:t>
          </a:r>
          <a:endParaRPr lang="zh-TW" altLang="en-US" sz="1800" dirty="0">
            <a:solidFill>
              <a:srgbClr val="FF0000"/>
            </a:solidFill>
          </a:endParaRPr>
        </a:p>
      </dgm:t>
    </dgm:pt>
    <dgm:pt modelId="{7EDCDB00-330C-4B5F-8484-396296876DAF}" type="parTrans" cxnId="{82119BB4-48F6-4FDD-9341-2EF16828BCCC}">
      <dgm:prSet/>
      <dgm:spPr/>
      <dgm:t>
        <a:bodyPr/>
        <a:lstStyle/>
        <a:p>
          <a:endParaRPr lang="zh-TW" altLang="en-US"/>
        </a:p>
      </dgm:t>
    </dgm:pt>
    <dgm:pt modelId="{81A03EFB-6768-4D64-9B70-A33E1B7708C2}" type="sibTrans" cxnId="{82119BB4-48F6-4FDD-9341-2EF16828BCCC}">
      <dgm:prSet/>
      <dgm:spPr/>
      <dgm:t>
        <a:bodyPr/>
        <a:lstStyle/>
        <a:p>
          <a:endParaRPr lang="zh-TW" altLang="en-US"/>
        </a:p>
      </dgm:t>
    </dgm:pt>
    <dgm:pt modelId="{44C6B465-23FA-4A5E-852E-086A2F79F4AE}">
      <dgm:prSet phldrT="[文字]" custT="1"/>
      <dgm:spPr/>
      <dgm:t>
        <a:bodyPr/>
        <a:lstStyle/>
        <a:p>
          <a:r>
            <a:rPr lang="en-US" altLang="zh-TW" sz="3600" b="1" dirty="0" smtClean="0">
              <a:solidFill>
                <a:srgbClr val="FFFF00"/>
              </a:solidFill>
              <a:latin typeface="標楷體" panose="03000509000000000000" pitchFamily="65" charset="-120"/>
              <a:ea typeface="標楷體" panose="03000509000000000000" pitchFamily="65" charset="-120"/>
            </a:rPr>
            <a:t>107</a:t>
          </a:r>
          <a:r>
            <a:rPr lang="zh-TW" altLang="en-US" sz="3600" b="1" dirty="0" smtClean="0">
              <a:solidFill>
                <a:srgbClr val="FFFF00"/>
              </a:solidFill>
              <a:latin typeface="標楷體" panose="03000509000000000000" pitchFamily="65" charset="-120"/>
              <a:ea typeface="標楷體" panose="03000509000000000000" pitchFamily="65" charset="-120"/>
            </a:rPr>
            <a:t>學年</a:t>
          </a:r>
          <a:endParaRPr lang="zh-TW" altLang="en-US" sz="3600" dirty="0">
            <a:solidFill>
              <a:srgbClr val="FFFF00"/>
            </a:solidFill>
          </a:endParaRPr>
        </a:p>
      </dgm:t>
    </dgm:pt>
    <dgm:pt modelId="{69D656A8-EB6E-498D-970E-6BA7E3D2E3FC}" type="parTrans" cxnId="{0B7FE90D-F740-4AAE-B384-DD6C437E30DD}">
      <dgm:prSet/>
      <dgm:spPr/>
      <dgm:t>
        <a:bodyPr/>
        <a:lstStyle/>
        <a:p>
          <a:endParaRPr lang="zh-TW" altLang="en-US"/>
        </a:p>
      </dgm:t>
    </dgm:pt>
    <dgm:pt modelId="{96E90199-4F7F-42B5-AD72-0892AFA8AD09}" type="sibTrans" cxnId="{0B7FE90D-F740-4AAE-B384-DD6C437E30DD}">
      <dgm:prSet/>
      <dgm:spPr/>
      <dgm:t>
        <a:bodyPr/>
        <a:lstStyle/>
        <a:p>
          <a:endParaRPr lang="zh-TW" altLang="en-US"/>
        </a:p>
      </dgm:t>
    </dgm:pt>
    <dgm:pt modelId="{1508F371-7D23-424A-AE17-8C836962EB7C}">
      <dgm:prSet phldrT="[文字]" custT="1"/>
      <dgm:spPr/>
      <dgm:t>
        <a:bodyPr/>
        <a:lstStyle/>
        <a:p>
          <a:r>
            <a:rPr lang="en-US" altLang="zh-TW" sz="3600" b="1" dirty="0" smtClean="0">
              <a:solidFill>
                <a:srgbClr val="FFFF00"/>
              </a:solidFill>
              <a:latin typeface="標楷體" panose="03000509000000000000" pitchFamily="65" charset="-120"/>
              <a:ea typeface="標楷體" panose="03000509000000000000" pitchFamily="65" charset="-120"/>
            </a:rPr>
            <a:t>105</a:t>
          </a:r>
          <a:r>
            <a:rPr lang="zh-TW" altLang="en-US" sz="3600" b="1" dirty="0" smtClean="0">
              <a:solidFill>
                <a:srgbClr val="FFFF00"/>
              </a:solidFill>
              <a:latin typeface="標楷體" panose="03000509000000000000" pitchFamily="65" charset="-120"/>
              <a:ea typeface="標楷體" panose="03000509000000000000" pitchFamily="65" charset="-120"/>
            </a:rPr>
            <a:t>學年</a:t>
          </a:r>
          <a:endParaRPr lang="zh-TW" altLang="en-US" sz="3600" dirty="0">
            <a:solidFill>
              <a:srgbClr val="FFFF00"/>
            </a:solidFill>
          </a:endParaRPr>
        </a:p>
      </dgm:t>
    </dgm:pt>
    <dgm:pt modelId="{C3A5F560-A02C-499B-9C8B-11000D964D23}" type="parTrans" cxnId="{5F486A1D-B2D6-4269-B4F3-D5E9F273968D}">
      <dgm:prSet/>
      <dgm:spPr/>
      <dgm:t>
        <a:bodyPr/>
        <a:lstStyle/>
        <a:p>
          <a:endParaRPr lang="zh-TW" altLang="en-US"/>
        </a:p>
      </dgm:t>
    </dgm:pt>
    <dgm:pt modelId="{CEB3AA65-E4E2-4604-8A1A-4FBB6A378F97}" type="sibTrans" cxnId="{5F486A1D-B2D6-4269-B4F3-D5E9F273968D}">
      <dgm:prSet/>
      <dgm:spPr/>
      <dgm:t>
        <a:bodyPr/>
        <a:lstStyle/>
        <a:p>
          <a:endParaRPr lang="zh-TW" altLang="en-US"/>
        </a:p>
      </dgm:t>
    </dgm:pt>
    <dgm:pt modelId="{3BC25505-B7E4-48C0-A3D6-4FA572C25DF7}">
      <dgm:prSet phldrT="[文字]" custT="1"/>
      <dgm:spPr/>
      <dgm:t>
        <a:bodyPr/>
        <a:lstStyle/>
        <a:p>
          <a:r>
            <a:rPr lang="en-US" altLang="zh-TW" sz="3600" b="1" dirty="0" smtClean="0">
              <a:solidFill>
                <a:srgbClr val="FFFF00"/>
              </a:solidFill>
              <a:latin typeface="標楷體" panose="03000509000000000000" pitchFamily="65" charset="-120"/>
              <a:ea typeface="標楷體" panose="03000509000000000000" pitchFamily="65" charset="-120"/>
            </a:rPr>
            <a:t>106</a:t>
          </a:r>
          <a:r>
            <a:rPr lang="zh-TW" altLang="en-US" sz="3600" b="1" dirty="0" smtClean="0">
              <a:solidFill>
                <a:srgbClr val="FFFF00"/>
              </a:solidFill>
              <a:latin typeface="標楷體" panose="03000509000000000000" pitchFamily="65" charset="-120"/>
              <a:ea typeface="標楷體" panose="03000509000000000000" pitchFamily="65" charset="-120"/>
            </a:rPr>
            <a:t>學年</a:t>
          </a:r>
          <a:endParaRPr lang="zh-TW" altLang="en-US" sz="3600" dirty="0">
            <a:solidFill>
              <a:srgbClr val="FFFF00"/>
            </a:solidFill>
          </a:endParaRPr>
        </a:p>
      </dgm:t>
    </dgm:pt>
    <dgm:pt modelId="{99DBEFD5-1044-4F31-93B1-D4B66A748F1B}" type="parTrans" cxnId="{5B273535-DFE8-49C2-B7B6-76DFFB015E20}">
      <dgm:prSet/>
      <dgm:spPr/>
      <dgm:t>
        <a:bodyPr/>
        <a:lstStyle/>
        <a:p>
          <a:endParaRPr lang="zh-TW" altLang="en-US"/>
        </a:p>
      </dgm:t>
    </dgm:pt>
    <dgm:pt modelId="{BE845D30-9A4D-4B32-AFE1-5268B8CF2B23}" type="sibTrans" cxnId="{5B273535-DFE8-49C2-B7B6-76DFFB015E20}">
      <dgm:prSet/>
      <dgm:spPr/>
      <dgm:t>
        <a:bodyPr/>
        <a:lstStyle/>
        <a:p>
          <a:endParaRPr lang="zh-TW" altLang="en-US"/>
        </a:p>
      </dgm:t>
    </dgm:pt>
    <dgm:pt modelId="{947EE8CF-71A2-4DCA-A785-AFDDF2295A40}" type="pres">
      <dgm:prSet presAssocID="{7109EF0A-15B4-4FB4-823F-6D5F633178B4}" presName="linearFlow" presStyleCnt="0">
        <dgm:presLayoutVars>
          <dgm:resizeHandles val="exact"/>
        </dgm:presLayoutVars>
      </dgm:prSet>
      <dgm:spPr/>
      <dgm:t>
        <a:bodyPr/>
        <a:lstStyle/>
        <a:p>
          <a:endParaRPr lang="zh-TW" altLang="en-US"/>
        </a:p>
      </dgm:t>
    </dgm:pt>
    <dgm:pt modelId="{4C2F4F38-5C80-4918-939D-E6EF623BE8D4}" type="pres">
      <dgm:prSet presAssocID="{A67F04F3-A4AE-4FD1-8722-E039C78DA032}" presName="node" presStyleLbl="node1" presStyleIdx="0" presStyleCnt="4" custLinFactNeighborX="26">
        <dgm:presLayoutVars>
          <dgm:bulletEnabled val="1"/>
        </dgm:presLayoutVars>
      </dgm:prSet>
      <dgm:spPr/>
      <dgm:t>
        <a:bodyPr/>
        <a:lstStyle/>
        <a:p>
          <a:endParaRPr lang="zh-TW" altLang="en-US"/>
        </a:p>
      </dgm:t>
    </dgm:pt>
    <dgm:pt modelId="{F09B5311-1CD9-468B-8F87-B479850DAA3A}" type="pres">
      <dgm:prSet presAssocID="{81A03EFB-6768-4D64-9B70-A33E1B7708C2}" presName="sibTrans" presStyleLbl="sibTrans2D1" presStyleIdx="0" presStyleCnt="3"/>
      <dgm:spPr/>
      <dgm:t>
        <a:bodyPr/>
        <a:lstStyle/>
        <a:p>
          <a:endParaRPr lang="zh-TW" altLang="en-US"/>
        </a:p>
      </dgm:t>
    </dgm:pt>
    <dgm:pt modelId="{23CEBF9E-C686-492F-BE95-0212C4AB1A75}" type="pres">
      <dgm:prSet presAssocID="{81A03EFB-6768-4D64-9B70-A33E1B7708C2}" presName="connectorText" presStyleLbl="sibTrans2D1" presStyleIdx="0" presStyleCnt="3"/>
      <dgm:spPr/>
      <dgm:t>
        <a:bodyPr/>
        <a:lstStyle/>
        <a:p>
          <a:endParaRPr lang="zh-TW" altLang="en-US"/>
        </a:p>
      </dgm:t>
    </dgm:pt>
    <dgm:pt modelId="{2D6B872B-4D50-42AB-A74A-F7830EC7CED9}" type="pres">
      <dgm:prSet presAssocID="{1508F371-7D23-424A-AE17-8C836962EB7C}" presName="node" presStyleLbl="node1" presStyleIdx="1" presStyleCnt="4" custLinFactNeighborX="26">
        <dgm:presLayoutVars>
          <dgm:bulletEnabled val="1"/>
        </dgm:presLayoutVars>
      </dgm:prSet>
      <dgm:spPr/>
      <dgm:t>
        <a:bodyPr/>
        <a:lstStyle/>
        <a:p>
          <a:endParaRPr lang="zh-TW" altLang="en-US"/>
        </a:p>
      </dgm:t>
    </dgm:pt>
    <dgm:pt modelId="{738716CB-D13A-4351-9714-16903CD34954}" type="pres">
      <dgm:prSet presAssocID="{CEB3AA65-E4E2-4604-8A1A-4FBB6A378F97}" presName="sibTrans" presStyleLbl="sibTrans2D1" presStyleIdx="1" presStyleCnt="3"/>
      <dgm:spPr/>
      <dgm:t>
        <a:bodyPr/>
        <a:lstStyle/>
        <a:p>
          <a:endParaRPr lang="zh-TW" altLang="en-US"/>
        </a:p>
      </dgm:t>
    </dgm:pt>
    <dgm:pt modelId="{ED628263-961A-4397-BACB-959D107D10D5}" type="pres">
      <dgm:prSet presAssocID="{CEB3AA65-E4E2-4604-8A1A-4FBB6A378F97}" presName="connectorText" presStyleLbl="sibTrans2D1" presStyleIdx="1" presStyleCnt="3"/>
      <dgm:spPr/>
      <dgm:t>
        <a:bodyPr/>
        <a:lstStyle/>
        <a:p>
          <a:endParaRPr lang="zh-TW" altLang="en-US"/>
        </a:p>
      </dgm:t>
    </dgm:pt>
    <dgm:pt modelId="{44B84671-9145-4B01-8A1A-9384BCCB153F}" type="pres">
      <dgm:prSet presAssocID="{3BC25505-B7E4-48C0-A3D6-4FA572C25DF7}" presName="node" presStyleLbl="node1" presStyleIdx="2" presStyleCnt="4" custLinFactNeighborX="26">
        <dgm:presLayoutVars>
          <dgm:bulletEnabled val="1"/>
        </dgm:presLayoutVars>
      </dgm:prSet>
      <dgm:spPr/>
      <dgm:t>
        <a:bodyPr/>
        <a:lstStyle/>
        <a:p>
          <a:endParaRPr lang="zh-TW" altLang="en-US"/>
        </a:p>
      </dgm:t>
    </dgm:pt>
    <dgm:pt modelId="{3F96D2B9-4A95-4499-AA34-40CFF0F7C795}" type="pres">
      <dgm:prSet presAssocID="{BE845D30-9A4D-4B32-AFE1-5268B8CF2B23}" presName="sibTrans" presStyleLbl="sibTrans2D1" presStyleIdx="2" presStyleCnt="3"/>
      <dgm:spPr/>
      <dgm:t>
        <a:bodyPr/>
        <a:lstStyle/>
        <a:p>
          <a:endParaRPr lang="zh-TW" altLang="en-US"/>
        </a:p>
      </dgm:t>
    </dgm:pt>
    <dgm:pt modelId="{F8034C00-9C9B-4F9A-9625-7489FEEC7D13}" type="pres">
      <dgm:prSet presAssocID="{BE845D30-9A4D-4B32-AFE1-5268B8CF2B23}" presName="connectorText" presStyleLbl="sibTrans2D1" presStyleIdx="2" presStyleCnt="3"/>
      <dgm:spPr/>
      <dgm:t>
        <a:bodyPr/>
        <a:lstStyle/>
        <a:p>
          <a:endParaRPr lang="zh-TW" altLang="en-US"/>
        </a:p>
      </dgm:t>
    </dgm:pt>
    <dgm:pt modelId="{D6994A9F-F6FA-41C1-95D2-5E2AEA778C44}" type="pres">
      <dgm:prSet presAssocID="{44C6B465-23FA-4A5E-852E-086A2F79F4AE}" presName="node" presStyleLbl="node1" presStyleIdx="3" presStyleCnt="4" custLinFactY="100000" custLinFactNeighborX="-2134" custLinFactNeighborY="122053">
        <dgm:presLayoutVars>
          <dgm:bulletEnabled val="1"/>
        </dgm:presLayoutVars>
      </dgm:prSet>
      <dgm:spPr/>
      <dgm:t>
        <a:bodyPr/>
        <a:lstStyle/>
        <a:p>
          <a:endParaRPr lang="zh-TW" altLang="en-US"/>
        </a:p>
      </dgm:t>
    </dgm:pt>
  </dgm:ptLst>
  <dgm:cxnLst>
    <dgm:cxn modelId="{46903A25-D755-4EF7-9827-664A8BE83FEA}" type="presOf" srcId="{3BC25505-B7E4-48C0-A3D6-4FA572C25DF7}" destId="{44B84671-9145-4B01-8A1A-9384BCCB153F}" srcOrd="0" destOrd="0" presId="urn:microsoft.com/office/officeart/2005/8/layout/process2"/>
    <dgm:cxn modelId="{88642F33-05CA-43B3-A649-C0D5C60A61E6}" type="presOf" srcId="{A67F04F3-A4AE-4FD1-8722-E039C78DA032}" destId="{4C2F4F38-5C80-4918-939D-E6EF623BE8D4}" srcOrd="0" destOrd="0" presId="urn:microsoft.com/office/officeart/2005/8/layout/process2"/>
    <dgm:cxn modelId="{9CBC0BED-5A15-4618-A475-4D8833D73025}" type="presOf" srcId="{81A03EFB-6768-4D64-9B70-A33E1B7708C2}" destId="{F09B5311-1CD9-468B-8F87-B479850DAA3A}" srcOrd="0" destOrd="0" presId="urn:microsoft.com/office/officeart/2005/8/layout/process2"/>
    <dgm:cxn modelId="{C1DC3603-CAF3-45DD-8205-2CB476FD26B1}" type="presOf" srcId="{CEB3AA65-E4E2-4604-8A1A-4FBB6A378F97}" destId="{738716CB-D13A-4351-9714-16903CD34954}" srcOrd="0" destOrd="0" presId="urn:microsoft.com/office/officeart/2005/8/layout/process2"/>
    <dgm:cxn modelId="{29E729B0-9887-4AF3-A9AA-425DE894F627}" type="presOf" srcId="{BE845D30-9A4D-4B32-AFE1-5268B8CF2B23}" destId="{F8034C00-9C9B-4F9A-9625-7489FEEC7D13}" srcOrd="1" destOrd="0" presId="urn:microsoft.com/office/officeart/2005/8/layout/process2"/>
    <dgm:cxn modelId="{0B7FE90D-F740-4AAE-B384-DD6C437E30DD}" srcId="{7109EF0A-15B4-4FB4-823F-6D5F633178B4}" destId="{44C6B465-23FA-4A5E-852E-086A2F79F4AE}" srcOrd="3" destOrd="0" parTransId="{69D656A8-EB6E-498D-970E-6BA7E3D2E3FC}" sibTransId="{96E90199-4F7F-42B5-AD72-0892AFA8AD09}"/>
    <dgm:cxn modelId="{F021BA92-09F8-49E7-B701-12E298FE7DF2}" type="presOf" srcId="{81A03EFB-6768-4D64-9B70-A33E1B7708C2}" destId="{23CEBF9E-C686-492F-BE95-0212C4AB1A75}" srcOrd="1" destOrd="0" presId="urn:microsoft.com/office/officeart/2005/8/layout/process2"/>
    <dgm:cxn modelId="{30D136FB-8A31-4027-8B64-06DCACFA4893}" type="presOf" srcId="{1508F371-7D23-424A-AE17-8C836962EB7C}" destId="{2D6B872B-4D50-42AB-A74A-F7830EC7CED9}" srcOrd="0" destOrd="0" presId="urn:microsoft.com/office/officeart/2005/8/layout/process2"/>
    <dgm:cxn modelId="{3A11E33B-DF30-42F2-B995-BC212DF01462}" type="presOf" srcId="{7109EF0A-15B4-4FB4-823F-6D5F633178B4}" destId="{947EE8CF-71A2-4DCA-A785-AFDDF2295A40}" srcOrd="0" destOrd="0" presId="urn:microsoft.com/office/officeart/2005/8/layout/process2"/>
    <dgm:cxn modelId="{DDE3BED4-21E7-4668-BAE1-E3C1B5150674}" type="presOf" srcId="{BE845D30-9A4D-4B32-AFE1-5268B8CF2B23}" destId="{3F96D2B9-4A95-4499-AA34-40CFF0F7C795}" srcOrd="0" destOrd="0" presId="urn:microsoft.com/office/officeart/2005/8/layout/process2"/>
    <dgm:cxn modelId="{5F486A1D-B2D6-4269-B4F3-D5E9F273968D}" srcId="{7109EF0A-15B4-4FB4-823F-6D5F633178B4}" destId="{1508F371-7D23-424A-AE17-8C836962EB7C}" srcOrd="1" destOrd="0" parTransId="{C3A5F560-A02C-499B-9C8B-11000D964D23}" sibTransId="{CEB3AA65-E4E2-4604-8A1A-4FBB6A378F97}"/>
    <dgm:cxn modelId="{952146CA-1997-439D-9EC4-3A7383CB462A}" type="presOf" srcId="{44C6B465-23FA-4A5E-852E-086A2F79F4AE}" destId="{D6994A9F-F6FA-41C1-95D2-5E2AEA778C44}" srcOrd="0" destOrd="0" presId="urn:microsoft.com/office/officeart/2005/8/layout/process2"/>
    <dgm:cxn modelId="{5B273535-DFE8-49C2-B7B6-76DFFB015E20}" srcId="{7109EF0A-15B4-4FB4-823F-6D5F633178B4}" destId="{3BC25505-B7E4-48C0-A3D6-4FA572C25DF7}" srcOrd="2" destOrd="0" parTransId="{99DBEFD5-1044-4F31-93B1-D4B66A748F1B}" sibTransId="{BE845D30-9A4D-4B32-AFE1-5268B8CF2B23}"/>
    <dgm:cxn modelId="{BEA222EF-784F-4AF7-8F99-12430B47CB36}" type="presOf" srcId="{CEB3AA65-E4E2-4604-8A1A-4FBB6A378F97}" destId="{ED628263-961A-4397-BACB-959D107D10D5}" srcOrd="1" destOrd="0" presId="urn:microsoft.com/office/officeart/2005/8/layout/process2"/>
    <dgm:cxn modelId="{82119BB4-48F6-4FDD-9341-2EF16828BCCC}" srcId="{7109EF0A-15B4-4FB4-823F-6D5F633178B4}" destId="{A67F04F3-A4AE-4FD1-8722-E039C78DA032}" srcOrd="0" destOrd="0" parTransId="{7EDCDB00-330C-4B5F-8484-396296876DAF}" sibTransId="{81A03EFB-6768-4D64-9B70-A33E1B7708C2}"/>
    <dgm:cxn modelId="{D4F43734-2A55-4D58-B205-938A3ABCCA83}" type="presParOf" srcId="{947EE8CF-71A2-4DCA-A785-AFDDF2295A40}" destId="{4C2F4F38-5C80-4918-939D-E6EF623BE8D4}" srcOrd="0" destOrd="0" presId="urn:microsoft.com/office/officeart/2005/8/layout/process2"/>
    <dgm:cxn modelId="{399C2965-D38B-4B47-9968-CBF65B1BA2E2}" type="presParOf" srcId="{947EE8CF-71A2-4DCA-A785-AFDDF2295A40}" destId="{F09B5311-1CD9-468B-8F87-B479850DAA3A}" srcOrd="1" destOrd="0" presId="urn:microsoft.com/office/officeart/2005/8/layout/process2"/>
    <dgm:cxn modelId="{C09983BF-32DD-40A9-B3DD-1F081FA1137A}" type="presParOf" srcId="{F09B5311-1CD9-468B-8F87-B479850DAA3A}" destId="{23CEBF9E-C686-492F-BE95-0212C4AB1A75}" srcOrd="0" destOrd="0" presId="urn:microsoft.com/office/officeart/2005/8/layout/process2"/>
    <dgm:cxn modelId="{7646BF68-D999-4414-800F-9CF02C14D21B}" type="presParOf" srcId="{947EE8CF-71A2-4DCA-A785-AFDDF2295A40}" destId="{2D6B872B-4D50-42AB-A74A-F7830EC7CED9}" srcOrd="2" destOrd="0" presId="urn:microsoft.com/office/officeart/2005/8/layout/process2"/>
    <dgm:cxn modelId="{D4B1BE0A-DEAB-49B4-BEE2-F74AEE9CA099}" type="presParOf" srcId="{947EE8CF-71A2-4DCA-A785-AFDDF2295A40}" destId="{738716CB-D13A-4351-9714-16903CD34954}" srcOrd="3" destOrd="0" presId="urn:microsoft.com/office/officeart/2005/8/layout/process2"/>
    <dgm:cxn modelId="{BB649CD1-200F-4962-A3CD-29337FF2D66A}" type="presParOf" srcId="{738716CB-D13A-4351-9714-16903CD34954}" destId="{ED628263-961A-4397-BACB-959D107D10D5}" srcOrd="0" destOrd="0" presId="urn:microsoft.com/office/officeart/2005/8/layout/process2"/>
    <dgm:cxn modelId="{1E04942E-50DA-481D-940A-EDD831BB87D9}" type="presParOf" srcId="{947EE8CF-71A2-4DCA-A785-AFDDF2295A40}" destId="{44B84671-9145-4B01-8A1A-9384BCCB153F}" srcOrd="4" destOrd="0" presId="urn:microsoft.com/office/officeart/2005/8/layout/process2"/>
    <dgm:cxn modelId="{D7254385-79FC-46B4-9DCD-477BB2A91CB2}" type="presParOf" srcId="{947EE8CF-71A2-4DCA-A785-AFDDF2295A40}" destId="{3F96D2B9-4A95-4499-AA34-40CFF0F7C795}" srcOrd="5" destOrd="0" presId="urn:microsoft.com/office/officeart/2005/8/layout/process2"/>
    <dgm:cxn modelId="{D4B228F6-7246-41B0-87A9-134EB6303694}" type="presParOf" srcId="{3F96D2B9-4A95-4499-AA34-40CFF0F7C795}" destId="{F8034C00-9C9B-4F9A-9625-7489FEEC7D13}" srcOrd="0" destOrd="0" presId="urn:microsoft.com/office/officeart/2005/8/layout/process2"/>
    <dgm:cxn modelId="{37666139-95C3-4EEC-B992-8E32D407E843}" type="presParOf" srcId="{947EE8CF-71A2-4DCA-A785-AFDDF2295A40}" destId="{D6994A9F-F6FA-41C1-95D2-5E2AEA778C44}" srcOrd="6" destOrd="0" presId="urn:microsoft.com/office/officeart/2005/8/layout/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95E70205-2A5E-4D71-BE58-9202A27E6D37}" type="doc">
      <dgm:prSet loTypeId="urn:microsoft.com/office/officeart/2005/8/layout/chevron2" loCatId="process" qsTypeId="urn:microsoft.com/office/officeart/2005/8/quickstyle/simple1" qsCatId="simple" csTypeId="urn:microsoft.com/office/officeart/2005/8/colors/colorful2" csCatId="colorful" phldr="1"/>
      <dgm:spPr/>
      <dgm:t>
        <a:bodyPr/>
        <a:lstStyle/>
        <a:p>
          <a:endParaRPr lang="zh-TW" altLang="en-US"/>
        </a:p>
      </dgm:t>
    </dgm:pt>
    <dgm:pt modelId="{DDAB3AC5-C3D9-4C96-AFBE-3D31AC4D57AA}">
      <dgm:prSet phldrT="[文字]" custT="1"/>
      <dgm:spPr/>
      <dgm:t>
        <a:bodyPr/>
        <a:lstStyle/>
        <a:p>
          <a:r>
            <a:rPr lang="en-US" altLang="zh-TW" sz="2800" b="1" dirty="0" smtClean="0"/>
            <a:t>4</a:t>
          </a:r>
          <a:r>
            <a:rPr lang="zh-TW" altLang="en-US" sz="2800" b="1" dirty="0" smtClean="0"/>
            <a:t>月</a:t>
          </a:r>
          <a:endParaRPr lang="zh-TW" altLang="en-US" sz="2800" b="1" dirty="0"/>
        </a:p>
      </dgm:t>
    </dgm:pt>
    <dgm:pt modelId="{84B57A90-4A1D-4D54-8FFC-1E79E508496F}" type="parTrans" cxnId="{53F8BAAF-CAAF-4C60-A8C0-F824770064B6}">
      <dgm:prSet/>
      <dgm:spPr/>
      <dgm:t>
        <a:bodyPr/>
        <a:lstStyle/>
        <a:p>
          <a:endParaRPr lang="zh-TW" altLang="en-US"/>
        </a:p>
      </dgm:t>
    </dgm:pt>
    <dgm:pt modelId="{034BC4BD-0F41-4222-8229-0A696A06628F}" type="sibTrans" cxnId="{53F8BAAF-CAAF-4C60-A8C0-F824770064B6}">
      <dgm:prSet/>
      <dgm:spPr/>
      <dgm:t>
        <a:bodyPr/>
        <a:lstStyle/>
        <a:p>
          <a:endParaRPr lang="zh-TW" altLang="en-US"/>
        </a:p>
      </dgm:t>
    </dgm:pt>
    <dgm:pt modelId="{45200B43-42B1-4D4D-A882-5B2F6E4A47C2}">
      <dgm:prSet phldrT="[文字]"/>
      <dgm:spPr/>
      <dgm:t>
        <a:bodyPr/>
        <a:lstStyle/>
        <a:p>
          <a:r>
            <a:rPr lang="zh-TW" altLang="en-US" b="1" dirty="0" smtClean="0">
              <a:solidFill>
                <a:srgbClr val="FF0000"/>
              </a:solidFill>
              <a:latin typeface="標楷體" panose="03000509000000000000" pitchFamily="65" charset="-120"/>
              <a:ea typeface="標楷體" panose="03000509000000000000" pitchFamily="65" charset="-120"/>
            </a:rPr>
            <a:t>山區學校共備工作坊</a:t>
          </a:r>
          <a:endParaRPr lang="zh-TW" altLang="en-US" dirty="0"/>
        </a:p>
      </dgm:t>
    </dgm:pt>
    <dgm:pt modelId="{E145A8D0-E1D1-4A37-B1B1-1526E2EDB456}" type="parTrans" cxnId="{6E5A1E01-4AEC-40B6-A837-DE91B0DB33AF}">
      <dgm:prSet/>
      <dgm:spPr/>
      <dgm:t>
        <a:bodyPr/>
        <a:lstStyle/>
        <a:p>
          <a:endParaRPr lang="zh-TW" altLang="en-US"/>
        </a:p>
      </dgm:t>
    </dgm:pt>
    <dgm:pt modelId="{079F0712-31AD-4901-8EC2-D23B32C3674F}" type="sibTrans" cxnId="{6E5A1E01-4AEC-40B6-A837-DE91B0DB33AF}">
      <dgm:prSet/>
      <dgm:spPr/>
      <dgm:t>
        <a:bodyPr/>
        <a:lstStyle/>
        <a:p>
          <a:endParaRPr lang="zh-TW" altLang="en-US"/>
        </a:p>
      </dgm:t>
    </dgm:pt>
    <dgm:pt modelId="{6AE4C0A0-20BE-4E49-9773-6944763019E7}">
      <dgm:prSet phldrT="[文字]" custT="1"/>
      <dgm:spPr/>
      <dgm:t>
        <a:bodyPr/>
        <a:lstStyle/>
        <a:p>
          <a:r>
            <a:rPr lang="en-US" altLang="zh-TW" sz="2800" b="1" dirty="0" smtClean="0"/>
            <a:t>6</a:t>
          </a:r>
          <a:r>
            <a:rPr lang="zh-TW" altLang="en-US" sz="2800" b="1" dirty="0" smtClean="0"/>
            <a:t>月</a:t>
          </a:r>
          <a:endParaRPr lang="zh-TW" altLang="en-US" sz="2800" b="1" dirty="0"/>
        </a:p>
      </dgm:t>
    </dgm:pt>
    <dgm:pt modelId="{E78CD42D-8C4D-4340-8219-F5293447D88F}" type="parTrans" cxnId="{6B7DCD80-2D21-47E4-8DC6-0446ABC0124D}">
      <dgm:prSet/>
      <dgm:spPr/>
      <dgm:t>
        <a:bodyPr/>
        <a:lstStyle/>
        <a:p>
          <a:endParaRPr lang="zh-TW" altLang="en-US"/>
        </a:p>
      </dgm:t>
    </dgm:pt>
    <dgm:pt modelId="{1D954C08-6F2F-4293-B289-53FE33F90BD8}" type="sibTrans" cxnId="{6B7DCD80-2D21-47E4-8DC6-0446ABC0124D}">
      <dgm:prSet/>
      <dgm:spPr/>
      <dgm:t>
        <a:bodyPr/>
        <a:lstStyle/>
        <a:p>
          <a:endParaRPr lang="zh-TW" altLang="en-US"/>
        </a:p>
      </dgm:t>
    </dgm:pt>
    <dgm:pt modelId="{3E399A59-7F28-43A4-86D4-953BCB2C448D}">
      <dgm:prSet phldrT="[文字]"/>
      <dgm:spPr/>
      <dgm:t>
        <a:bodyPr/>
        <a:lstStyle/>
        <a:p>
          <a:r>
            <a:rPr lang="zh-TW" altLang="en-US" b="1" dirty="0" smtClean="0">
              <a:solidFill>
                <a:srgbClr val="FF0000"/>
              </a:solidFill>
              <a:latin typeface="標楷體" panose="03000509000000000000" pitchFamily="65" charset="-120"/>
              <a:ea typeface="標楷體" panose="03000509000000000000" pitchFamily="65" charset="-120"/>
            </a:rPr>
            <a:t>屯區學校共備工作坊</a:t>
          </a:r>
          <a:endParaRPr lang="zh-TW" altLang="en-US" dirty="0">
            <a:solidFill>
              <a:srgbClr val="FF0000"/>
            </a:solidFill>
          </a:endParaRPr>
        </a:p>
      </dgm:t>
    </dgm:pt>
    <dgm:pt modelId="{26730D0F-0AB8-4CE2-A2B5-846003D7E686}" type="parTrans" cxnId="{DA517FDB-D07C-45FB-9BAE-FF7A4ECF3D0F}">
      <dgm:prSet/>
      <dgm:spPr/>
      <dgm:t>
        <a:bodyPr/>
        <a:lstStyle/>
        <a:p>
          <a:endParaRPr lang="zh-TW" altLang="en-US"/>
        </a:p>
      </dgm:t>
    </dgm:pt>
    <dgm:pt modelId="{765A15E7-C403-4CA7-BA43-73D2F1B14403}" type="sibTrans" cxnId="{DA517FDB-D07C-45FB-9BAE-FF7A4ECF3D0F}">
      <dgm:prSet/>
      <dgm:spPr/>
      <dgm:t>
        <a:bodyPr/>
        <a:lstStyle/>
        <a:p>
          <a:endParaRPr lang="zh-TW" altLang="en-US"/>
        </a:p>
      </dgm:t>
    </dgm:pt>
    <dgm:pt modelId="{52097820-D22D-40D6-876D-FFB18338BD73}">
      <dgm:prSet phldrT="[文字]" custT="1"/>
      <dgm:spPr/>
      <dgm:t>
        <a:bodyPr/>
        <a:lstStyle/>
        <a:p>
          <a:r>
            <a:rPr lang="en-US" altLang="zh-TW" sz="2800" b="1" dirty="0" smtClean="0"/>
            <a:t>9</a:t>
          </a:r>
          <a:r>
            <a:rPr lang="zh-TW" altLang="en-US" sz="2800" b="1" dirty="0" smtClean="0"/>
            <a:t>月</a:t>
          </a:r>
          <a:endParaRPr lang="zh-TW" altLang="en-US" sz="2800" b="1" dirty="0"/>
        </a:p>
      </dgm:t>
    </dgm:pt>
    <dgm:pt modelId="{42A38134-2787-4062-AF1E-19D502B3958F}" type="parTrans" cxnId="{6F654C9A-6D57-47BC-A5B2-CF5A77E91814}">
      <dgm:prSet/>
      <dgm:spPr/>
      <dgm:t>
        <a:bodyPr/>
        <a:lstStyle/>
        <a:p>
          <a:endParaRPr lang="zh-TW" altLang="en-US"/>
        </a:p>
      </dgm:t>
    </dgm:pt>
    <dgm:pt modelId="{F066FB04-3EBB-4DE3-BBDB-7789360CF509}" type="sibTrans" cxnId="{6F654C9A-6D57-47BC-A5B2-CF5A77E91814}">
      <dgm:prSet/>
      <dgm:spPr/>
      <dgm:t>
        <a:bodyPr/>
        <a:lstStyle/>
        <a:p>
          <a:endParaRPr lang="zh-TW" altLang="en-US"/>
        </a:p>
      </dgm:t>
    </dgm:pt>
    <dgm:pt modelId="{0BBB9DBD-3377-45E4-A200-9497E617E44C}">
      <dgm:prSet phldrT="[文字]"/>
      <dgm:spPr/>
      <dgm:t>
        <a:bodyPr/>
        <a:lstStyle/>
        <a:p>
          <a:r>
            <a:rPr lang="zh-TW" altLang="en-US" b="1" dirty="0" smtClean="0">
              <a:solidFill>
                <a:srgbClr val="FF0000"/>
              </a:solidFill>
              <a:latin typeface="標楷體" panose="03000509000000000000" pitchFamily="65" charset="-120"/>
              <a:ea typeface="標楷體" panose="03000509000000000000" pitchFamily="65" charset="-120"/>
            </a:rPr>
            <a:t>海區學校共備工作坊</a:t>
          </a:r>
          <a:endParaRPr lang="zh-TW" altLang="en-US" dirty="0"/>
        </a:p>
      </dgm:t>
    </dgm:pt>
    <dgm:pt modelId="{B08EE0FD-D43C-4505-924F-56E0A7F97D20}" type="parTrans" cxnId="{5049A4DB-61D7-4FD8-A037-28BC1AF969D6}">
      <dgm:prSet/>
      <dgm:spPr/>
      <dgm:t>
        <a:bodyPr/>
        <a:lstStyle/>
        <a:p>
          <a:endParaRPr lang="zh-TW" altLang="en-US"/>
        </a:p>
      </dgm:t>
    </dgm:pt>
    <dgm:pt modelId="{9DA8AE05-4874-40B8-B014-A0DA356EBDF1}" type="sibTrans" cxnId="{5049A4DB-61D7-4FD8-A037-28BC1AF969D6}">
      <dgm:prSet/>
      <dgm:spPr/>
      <dgm:t>
        <a:bodyPr/>
        <a:lstStyle/>
        <a:p>
          <a:endParaRPr lang="zh-TW" altLang="en-US"/>
        </a:p>
      </dgm:t>
    </dgm:pt>
    <dgm:pt modelId="{79F8AF34-2BB7-4CC3-BAF4-6ADDF8386E9C}">
      <dgm:prSet custT="1"/>
      <dgm:spPr/>
      <dgm:t>
        <a:bodyPr/>
        <a:lstStyle/>
        <a:p>
          <a:r>
            <a:rPr lang="en-US" altLang="zh-TW" sz="2400" b="1" dirty="0" smtClean="0"/>
            <a:t>10</a:t>
          </a:r>
          <a:r>
            <a:rPr lang="zh-TW" altLang="en-US" sz="2400" b="1" dirty="0" smtClean="0"/>
            <a:t>月</a:t>
          </a:r>
          <a:endParaRPr lang="zh-TW" altLang="en-US" sz="2400" b="1" dirty="0"/>
        </a:p>
      </dgm:t>
    </dgm:pt>
    <dgm:pt modelId="{809EEF59-1534-4A46-A7DA-B8941AAE6EEE}" type="parTrans" cxnId="{E023CD19-614F-415D-A105-2BB86D7DDEEF}">
      <dgm:prSet/>
      <dgm:spPr/>
      <dgm:t>
        <a:bodyPr/>
        <a:lstStyle/>
        <a:p>
          <a:endParaRPr lang="zh-TW" altLang="en-US"/>
        </a:p>
      </dgm:t>
    </dgm:pt>
    <dgm:pt modelId="{F2F7C321-58BB-4379-ACA7-7FE3AD23FB05}" type="sibTrans" cxnId="{E023CD19-614F-415D-A105-2BB86D7DDEEF}">
      <dgm:prSet/>
      <dgm:spPr/>
      <dgm:t>
        <a:bodyPr/>
        <a:lstStyle/>
        <a:p>
          <a:endParaRPr lang="zh-TW" altLang="en-US"/>
        </a:p>
      </dgm:t>
    </dgm:pt>
    <dgm:pt modelId="{8FED0B5E-98DB-4B23-844F-14516D4D6740}">
      <dgm:prSet/>
      <dgm:spPr/>
      <dgm:t>
        <a:bodyPr/>
        <a:lstStyle/>
        <a:p>
          <a:r>
            <a:rPr lang="zh-TW" altLang="en-US" b="1" dirty="0" smtClean="0">
              <a:solidFill>
                <a:srgbClr val="FF0000"/>
              </a:solidFill>
              <a:latin typeface="標楷體" panose="03000509000000000000" pitchFamily="65" charset="-120"/>
              <a:ea typeface="標楷體" panose="03000509000000000000" pitchFamily="65" charset="-120"/>
            </a:rPr>
            <a:t>中區學校共備工作坊</a:t>
          </a:r>
          <a:endParaRPr lang="zh-TW" altLang="en-US" dirty="0"/>
        </a:p>
      </dgm:t>
    </dgm:pt>
    <dgm:pt modelId="{729357EF-E385-4400-ABE1-2AED0966428D}" type="parTrans" cxnId="{8EBE7582-8CC0-4585-A2EB-1D0CF4CD2E41}">
      <dgm:prSet/>
      <dgm:spPr/>
      <dgm:t>
        <a:bodyPr/>
        <a:lstStyle/>
        <a:p>
          <a:endParaRPr lang="zh-TW" altLang="en-US"/>
        </a:p>
      </dgm:t>
    </dgm:pt>
    <dgm:pt modelId="{EFF1B2F7-39A5-4232-B256-8C5CB0358F3B}" type="sibTrans" cxnId="{8EBE7582-8CC0-4585-A2EB-1D0CF4CD2E41}">
      <dgm:prSet/>
      <dgm:spPr/>
      <dgm:t>
        <a:bodyPr/>
        <a:lstStyle/>
        <a:p>
          <a:endParaRPr lang="zh-TW" altLang="en-US"/>
        </a:p>
      </dgm:t>
    </dgm:pt>
    <dgm:pt modelId="{F796BB81-582D-45EA-B253-BF63F8408138}" type="pres">
      <dgm:prSet presAssocID="{95E70205-2A5E-4D71-BE58-9202A27E6D37}" presName="linearFlow" presStyleCnt="0">
        <dgm:presLayoutVars>
          <dgm:dir/>
          <dgm:animLvl val="lvl"/>
          <dgm:resizeHandles val="exact"/>
        </dgm:presLayoutVars>
      </dgm:prSet>
      <dgm:spPr/>
      <dgm:t>
        <a:bodyPr/>
        <a:lstStyle/>
        <a:p>
          <a:endParaRPr lang="zh-TW" altLang="en-US"/>
        </a:p>
      </dgm:t>
    </dgm:pt>
    <dgm:pt modelId="{173AAD95-5179-42F5-9DE9-5BEDFFED1782}" type="pres">
      <dgm:prSet presAssocID="{DDAB3AC5-C3D9-4C96-AFBE-3D31AC4D57AA}" presName="composite" presStyleCnt="0"/>
      <dgm:spPr/>
    </dgm:pt>
    <dgm:pt modelId="{716D46CA-A61E-4F42-BF2F-8AAB17985F2A}" type="pres">
      <dgm:prSet presAssocID="{DDAB3AC5-C3D9-4C96-AFBE-3D31AC4D57AA}" presName="parentText" presStyleLbl="alignNode1" presStyleIdx="0" presStyleCnt="4">
        <dgm:presLayoutVars>
          <dgm:chMax val="1"/>
          <dgm:bulletEnabled val="1"/>
        </dgm:presLayoutVars>
      </dgm:prSet>
      <dgm:spPr/>
      <dgm:t>
        <a:bodyPr/>
        <a:lstStyle/>
        <a:p>
          <a:endParaRPr lang="zh-TW" altLang="en-US"/>
        </a:p>
      </dgm:t>
    </dgm:pt>
    <dgm:pt modelId="{A231935D-7B8D-4D23-B442-5E7011553D58}" type="pres">
      <dgm:prSet presAssocID="{DDAB3AC5-C3D9-4C96-AFBE-3D31AC4D57AA}" presName="descendantText" presStyleLbl="alignAcc1" presStyleIdx="0" presStyleCnt="4" custLinFactNeighborX="-150" custLinFactNeighborY="-2865">
        <dgm:presLayoutVars>
          <dgm:bulletEnabled val="1"/>
        </dgm:presLayoutVars>
      </dgm:prSet>
      <dgm:spPr/>
      <dgm:t>
        <a:bodyPr/>
        <a:lstStyle/>
        <a:p>
          <a:endParaRPr lang="zh-TW" altLang="en-US"/>
        </a:p>
      </dgm:t>
    </dgm:pt>
    <dgm:pt modelId="{B4453054-05A4-48CC-8443-2DAEBB60AA71}" type="pres">
      <dgm:prSet presAssocID="{034BC4BD-0F41-4222-8229-0A696A06628F}" presName="sp" presStyleCnt="0"/>
      <dgm:spPr/>
    </dgm:pt>
    <dgm:pt modelId="{C0A8BC9A-0F59-4F75-8D30-B62BEC3DFF54}" type="pres">
      <dgm:prSet presAssocID="{6AE4C0A0-20BE-4E49-9773-6944763019E7}" presName="composite" presStyleCnt="0"/>
      <dgm:spPr/>
    </dgm:pt>
    <dgm:pt modelId="{3BE4453A-D1E5-4A10-BF64-EB9AE920E0A5}" type="pres">
      <dgm:prSet presAssocID="{6AE4C0A0-20BE-4E49-9773-6944763019E7}" presName="parentText" presStyleLbl="alignNode1" presStyleIdx="1" presStyleCnt="4">
        <dgm:presLayoutVars>
          <dgm:chMax val="1"/>
          <dgm:bulletEnabled val="1"/>
        </dgm:presLayoutVars>
      </dgm:prSet>
      <dgm:spPr/>
      <dgm:t>
        <a:bodyPr/>
        <a:lstStyle/>
        <a:p>
          <a:endParaRPr lang="zh-TW" altLang="en-US"/>
        </a:p>
      </dgm:t>
    </dgm:pt>
    <dgm:pt modelId="{5F8C40A8-7E41-4256-8D49-E6EC3836A577}" type="pres">
      <dgm:prSet presAssocID="{6AE4C0A0-20BE-4E49-9773-6944763019E7}" presName="descendantText" presStyleLbl="alignAcc1" presStyleIdx="1" presStyleCnt="4">
        <dgm:presLayoutVars>
          <dgm:bulletEnabled val="1"/>
        </dgm:presLayoutVars>
      </dgm:prSet>
      <dgm:spPr/>
      <dgm:t>
        <a:bodyPr/>
        <a:lstStyle/>
        <a:p>
          <a:endParaRPr lang="zh-TW" altLang="en-US"/>
        </a:p>
      </dgm:t>
    </dgm:pt>
    <dgm:pt modelId="{5A130712-B1EA-4E0D-AB43-F5378E701DAD}" type="pres">
      <dgm:prSet presAssocID="{1D954C08-6F2F-4293-B289-53FE33F90BD8}" presName="sp" presStyleCnt="0"/>
      <dgm:spPr/>
    </dgm:pt>
    <dgm:pt modelId="{7322CF48-F71D-4FBA-B6F4-9E51231438C1}" type="pres">
      <dgm:prSet presAssocID="{52097820-D22D-40D6-876D-FFB18338BD73}" presName="composite" presStyleCnt="0"/>
      <dgm:spPr/>
    </dgm:pt>
    <dgm:pt modelId="{0B75B859-5037-4A4E-9280-FDEE78FB670D}" type="pres">
      <dgm:prSet presAssocID="{52097820-D22D-40D6-876D-FFB18338BD73}" presName="parentText" presStyleLbl="alignNode1" presStyleIdx="2" presStyleCnt="4">
        <dgm:presLayoutVars>
          <dgm:chMax val="1"/>
          <dgm:bulletEnabled val="1"/>
        </dgm:presLayoutVars>
      </dgm:prSet>
      <dgm:spPr/>
      <dgm:t>
        <a:bodyPr/>
        <a:lstStyle/>
        <a:p>
          <a:endParaRPr lang="zh-TW" altLang="en-US"/>
        </a:p>
      </dgm:t>
    </dgm:pt>
    <dgm:pt modelId="{2AEFD76C-3BC3-4556-9191-F783BDD87C46}" type="pres">
      <dgm:prSet presAssocID="{52097820-D22D-40D6-876D-FFB18338BD73}" presName="descendantText" presStyleLbl="alignAcc1" presStyleIdx="2" presStyleCnt="4">
        <dgm:presLayoutVars>
          <dgm:bulletEnabled val="1"/>
        </dgm:presLayoutVars>
      </dgm:prSet>
      <dgm:spPr/>
      <dgm:t>
        <a:bodyPr/>
        <a:lstStyle/>
        <a:p>
          <a:endParaRPr lang="zh-TW" altLang="en-US"/>
        </a:p>
      </dgm:t>
    </dgm:pt>
    <dgm:pt modelId="{FDE311C0-860A-4CA9-A56A-D3688D43E697}" type="pres">
      <dgm:prSet presAssocID="{F066FB04-3EBB-4DE3-BBDB-7789360CF509}" presName="sp" presStyleCnt="0"/>
      <dgm:spPr/>
    </dgm:pt>
    <dgm:pt modelId="{7114A3DA-63E6-45E7-AFB3-A96EA01832AC}" type="pres">
      <dgm:prSet presAssocID="{79F8AF34-2BB7-4CC3-BAF4-6ADDF8386E9C}" presName="composite" presStyleCnt="0"/>
      <dgm:spPr/>
    </dgm:pt>
    <dgm:pt modelId="{7E5AF6E6-B6AC-4627-8464-4814FEE176AC}" type="pres">
      <dgm:prSet presAssocID="{79F8AF34-2BB7-4CC3-BAF4-6ADDF8386E9C}" presName="parentText" presStyleLbl="alignNode1" presStyleIdx="3" presStyleCnt="4">
        <dgm:presLayoutVars>
          <dgm:chMax val="1"/>
          <dgm:bulletEnabled val="1"/>
        </dgm:presLayoutVars>
      </dgm:prSet>
      <dgm:spPr/>
      <dgm:t>
        <a:bodyPr/>
        <a:lstStyle/>
        <a:p>
          <a:endParaRPr lang="zh-TW" altLang="en-US"/>
        </a:p>
      </dgm:t>
    </dgm:pt>
    <dgm:pt modelId="{E13D612E-BC13-4FFC-8EE8-D9E91DA7A067}" type="pres">
      <dgm:prSet presAssocID="{79F8AF34-2BB7-4CC3-BAF4-6ADDF8386E9C}" presName="descendantText" presStyleLbl="alignAcc1" presStyleIdx="3" presStyleCnt="4">
        <dgm:presLayoutVars>
          <dgm:bulletEnabled val="1"/>
        </dgm:presLayoutVars>
      </dgm:prSet>
      <dgm:spPr/>
      <dgm:t>
        <a:bodyPr/>
        <a:lstStyle/>
        <a:p>
          <a:endParaRPr lang="zh-TW" altLang="en-US"/>
        </a:p>
      </dgm:t>
    </dgm:pt>
  </dgm:ptLst>
  <dgm:cxnLst>
    <dgm:cxn modelId="{C3E2B90D-BFF8-4E0B-9C0C-462F48F47A60}" type="presOf" srcId="{79F8AF34-2BB7-4CC3-BAF4-6ADDF8386E9C}" destId="{7E5AF6E6-B6AC-4627-8464-4814FEE176AC}" srcOrd="0" destOrd="0" presId="urn:microsoft.com/office/officeart/2005/8/layout/chevron2"/>
    <dgm:cxn modelId="{53F8BAAF-CAAF-4C60-A8C0-F824770064B6}" srcId="{95E70205-2A5E-4D71-BE58-9202A27E6D37}" destId="{DDAB3AC5-C3D9-4C96-AFBE-3D31AC4D57AA}" srcOrd="0" destOrd="0" parTransId="{84B57A90-4A1D-4D54-8FFC-1E79E508496F}" sibTransId="{034BC4BD-0F41-4222-8229-0A696A06628F}"/>
    <dgm:cxn modelId="{E023CD19-614F-415D-A105-2BB86D7DDEEF}" srcId="{95E70205-2A5E-4D71-BE58-9202A27E6D37}" destId="{79F8AF34-2BB7-4CC3-BAF4-6ADDF8386E9C}" srcOrd="3" destOrd="0" parTransId="{809EEF59-1534-4A46-A7DA-B8941AAE6EEE}" sibTransId="{F2F7C321-58BB-4379-ACA7-7FE3AD23FB05}"/>
    <dgm:cxn modelId="{011BA5C7-BE3B-4123-9274-A315DECB451E}" type="presOf" srcId="{8FED0B5E-98DB-4B23-844F-14516D4D6740}" destId="{E13D612E-BC13-4FFC-8EE8-D9E91DA7A067}" srcOrd="0" destOrd="0" presId="urn:microsoft.com/office/officeart/2005/8/layout/chevron2"/>
    <dgm:cxn modelId="{AAE634D1-685F-4041-9483-7BBDF0CDD741}" type="presOf" srcId="{6AE4C0A0-20BE-4E49-9773-6944763019E7}" destId="{3BE4453A-D1E5-4A10-BF64-EB9AE920E0A5}" srcOrd="0" destOrd="0" presId="urn:microsoft.com/office/officeart/2005/8/layout/chevron2"/>
    <dgm:cxn modelId="{D26D4884-880B-447E-800B-69520B0FBD13}" type="presOf" srcId="{45200B43-42B1-4D4D-A882-5B2F6E4A47C2}" destId="{A231935D-7B8D-4D23-B442-5E7011553D58}" srcOrd="0" destOrd="0" presId="urn:microsoft.com/office/officeart/2005/8/layout/chevron2"/>
    <dgm:cxn modelId="{EA459DA9-6E4B-47E2-9003-D18166B9D58C}" type="presOf" srcId="{DDAB3AC5-C3D9-4C96-AFBE-3D31AC4D57AA}" destId="{716D46CA-A61E-4F42-BF2F-8AAB17985F2A}" srcOrd="0" destOrd="0" presId="urn:microsoft.com/office/officeart/2005/8/layout/chevron2"/>
    <dgm:cxn modelId="{6E5A1E01-4AEC-40B6-A837-DE91B0DB33AF}" srcId="{DDAB3AC5-C3D9-4C96-AFBE-3D31AC4D57AA}" destId="{45200B43-42B1-4D4D-A882-5B2F6E4A47C2}" srcOrd="0" destOrd="0" parTransId="{E145A8D0-E1D1-4A37-B1B1-1526E2EDB456}" sibTransId="{079F0712-31AD-4901-8EC2-D23B32C3674F}"/>
    <dgm:cxn modelId="{5049A4DB-61D7-4FD8-A037-28BC1AF969D6}" srcId="{52097820-D22D-40D6-876D-FFB18338BD73}" destId="{0BBB9DBD-3377-45E4-A200-9497E617E44C}" srcOrd="0" destOrd="0" parTransId="{B08EE0FD-D43C-4505-924F-56E0A7F97D20}" sibTransId="{9DA8AE05-4874-40B8-B014-A0DA356EBDF1}"/>
    <dgm:cxn modelId="{6F654C9A-6D57-47BC-A5B2-CF5A77E91814}" srcId="{95E70205-2A5E-4D71-BE58-9202A27E6D37}" destId="{52097820-D22D-40D6-876D-FFB18338BD73}" srcOrd="2" destOrd="0" parTransId="{42A38134-2787-4062-AF1E-19D502B3958F}" sibTransId="{F066FB04-3EBB-4DE3-BBDB-7789360CF509}"/>
    <dgm:cxn modelId="{21EEDB6B-4672-4955-B206-88C105F0B56C}" type="presOf" srcId="{52097820-D22D-40D6-876D-FFB18338BD73}" destId="{0B75B859-5037-4A4E-9280-FDEE78FB670D}" srcOrd="0" destOrd="0" presId="urn:microsoft.com/office/officeart/2005/8/layout/chevron2"/>
    <dgm:cxn modelId="{8EBE7582-8CC0-4585-A2EB-1D0CF4CD2E41}" srcId="{79F8AF34-2BB7-4CC3-BAF4-6ADDF8386E9C}" destId="{8FED0B5E-98DB-4B23-844F-14516D4D6740}" srcOrd="0" destOrd="0" parTransId="{729357EF-E385-4400-ABE1-2AED0966428D}" sibTransId="{EFF1B2F7-39A5-4232-B256-8C5CB0358F3B}"/>
    <dgm:cxn modelId="{DA517FDB-D07C-45FB-9BAE-FF7A4ECF3D0F}" srcId="{6AE4C0A0-20BE-4E49-9773-6944763019E7}" destId="{3E399A59-7F28-43A4-86D4-953BCB2C448D}" srcOrd="0" destOrd="0" parTransId="{26730D0F-0AB8-4CE2-A2B5-846003D7E686}" sibTransId="{765A15E7-C403-4CA7-BA43-73D2F1B14403}"/>
    <dgm:cxn modelId="{50E6549E-ABF1-4B8C-8AF1-EC3E7919BE62}" type="presOf" srcId="{3E399A59-7F28-43A4-86D4-953BCB2C448D}" destId="{5F8C40A8-7E41-4256-8D49-E6EC3836A577}" srcOrd="0" destOrd="0" presId="urn:microsoft.com/office/officeart/2005/8/layout/chevron2"/>
    <dgm:cxn modelId="{6B7DCD80-2D21-47E4-8DC6-0446ABC0124D}" srcId="{95E70205-2A5E-4D71-BE58-9202A27E6D37}" destId="{6AE4C0A0-20BE-4E49-9773-6944763019E7}" srcOrd="1" destOrd="0" parTransId="{E78CD42D-8C4D-4340-8219-F5293447D88F}" sibTransId="{1D954C08-6F2F-4293-B289-53FE33F90BD8}"/>
    <dgm:cxn modelId="{6D5DFC65-8EE6-4421-9E69-0AAEA939EBF4}" type="presOf" srcId="{0BBB9DBD-3377-45E4-A200-9497E617E44C}" destId="{2AEFD76C-3BC3-4556-9191-F783BDD87C46}" srcOrd="0" destOrd="0" presId="urn:microsoft.com/office/officeart/2005/8/layout/chevron2"/>
    <dgm:cxn modelId="{E8E7E743-1214-44C4-B4D5-7AA6B6AA64C4}" type="presOf" srcId="{95E70205-2A5E-4D71-BE58-9202A27E6D37}" destId="{F796BB81-582D-45EA-B253-BF63F8408138}" srcOrd="0" destOrd="0" presId="urn:microsoft.com/office/officeart/2005/8/layout/chevron2"/>
    <dgm:cxn modelId="{8BDD92DE-51BC-4491-9FBC-89577E16EEE9}" type="presParOf" srcId="{F796BB81-582D-45EA-B253-BF63F8408138}" destId="{173AAD95-5179-42F5-9DE9-5BEDFFED1782}" srcOrd="0" destOrd="0" presId="urn:microsoft.com/office/officeart/2005/8/layout/chevron2"/>
    <dgm:cxn modelId="{5401406A-EA34-4CBF-B78F-1247C1407D66}" type="presParOf" srcId="{173AAD95-5179-42F5-9DE9-5BEDFFED1782}" destId="{716D46CA-A61E-4F42-BF2F-8AAB17985F2A}" srcOrd="0" destOrd="0" presId="urn:microsoft.com/office/officeart/2005/8/layout/chevron2"/>
    <dgm:cxn modelId="{AC1ED698-9ACF-4FE4-BB33-71628B64BA59}" type="presParOf" srcId="{173AAD95-5179-42F5-9DE9-5BEDFFED1782}" destId="{A231935D-7B8D-4D23-B442-5E7011553D58}" srcOrd="1" destOrd="0" presId="urn:microsoft.com/office/officeart/2005/8/layout/chevron2"/>
    <dgm:cxn modelId="{C9AE573D-1AB1-4DEA-B549-1FFC14981F39}" type="presParOf" srcId="{F796BB81-582D-45EA-B253-BF63F8408138}" destId="{B4453054-05A4-48CC-8443-2DAEBB60AA71}" srcOrd="1" destOrd="0" presId="urn:microsoft.com/office/officeart/2005/8/layout/chevron2"/>
    <dgm:cxn modelId="{20ADCCE8-785A-4D24-922F-235192E568F0}" type="presParOf" srcId="{F796BB81-582D-45EA-B253-BF63F8408138}" destId="{C0A8BC9A-0F59-4F75-8D30-B62BEC3DFF54}" srcOrd="2" destOrd="0" presId="urn:microsoft.com/office/officeart/2005/8/layout/chevron2"/>
    <dgm:cxn modelId="{A669B019-854F-462C-8BE3-D781FCFF98C0}" type="presParOf" srcId="{C0A8BC9A-0F59-4F75-8D30-B62BEC3DFF54}" destId="{3BE4453A-D1E5-4A10-BF64-EB9AE920E0A5}" srcOrd="0" destOrd="0" presId="urn:microsoft.com/office/officeart/2005/8/layout/chevron2"/>
    <dgm:cxn modelId="{CAE0E035-B104-47C6-8045-E81F0825E89D}" type="presParOf" srcId="{C0A8BC9A-0F59-4F75-8D30-B62BEC3DFF54}" destId="{5F8C40A8-7E41-4256-8D49-E6EC3836A577}" srcOrd="1" destOrd="0" presId="urn:microsoft.com/office/officeart/2005/8/layout/chevron2"/>
    <dgm:cxn modelId="{B9408F57-8E23-47D7-8A5F-3A77D37D2E68}" type="presParOf" srcId="{F796BB81-582D-45EA-B253-BF63F8408138}" destId="{5A130712-B1EA-4E0D-AB43-F5378E701DAD}" srcOrd="3" destOrd="0" presId="urn:microsoft.com/office/officeart/2005/8/layout/chevron2"/>
    <dgm:cxn modelId="{65F0C56D-8AF7-4A94-A873-CF9F5027F200}" type="presParOf" srcId="{F796BB81-582D-45EA-B253-BF63F8408138}" destId="{7322CF48-F71D-4FBA-B6F4-9E51231438C1}" srcOrd="4" destOrd="0" presId="urn:microsoft.com/office/officeart/2005/8/layout/chevron2"/>
    <dgm:cxn modelId="{57BDED0C-6692-4180-A06A-24EC2BCB6F47}" type="presParOf" srcId="{7322CF48-F71D-4FBA-B6F4-9E51231438C1}" destId="{0B75B859-5037-4A4E-9280-FDEE78FB670D}" srcOrd="0" destOrd="0" presId="urn:microsoft.com/office/officeart/2005/8/layout/chevron2"/>
    <dgm:cxn modelId="{9C4E2504-603F-40E3-A686-D0AB1B5C664D}" type="presParOf" srcId="{7322CF48-F71D-4FBA-B6F4-9E51231438C1}" destId="{2AEFD76C-3BC3-4556-9191-F783BDD87C46}" srcOrd="1" destOrd="0" presId="urn:microsoft.com/office/officeart/2005/8/layout/chevron2"/>
    <dgm:cxn modelId="{4D92F609-4127-4B5B-B0F0-A2DC662250E5}" type="presParOf" srcId="{F796BB81-582D-45EA-B253-BF63F8408138}" destId="{FDE311C0-860A-4CA9-A56A-D3688D43E697}" srcOrd="5" destOrd="0" presId="urn:microsoft.com/office/officeart/2005/8/layout/chevron2"/>
    <dgm:cxn modelId="{FC67940E-CD0A-49F6-8BA3-59CD41E31B16}" type="presParOf" srcId="{F796BB81-582D-45EA-B253-BF63F8408138}" destId="{7114A3DA-63E6-45E7-AFB3-A96EA01832AC}" srcOrd="6" destOrd="0" presId="urn:microsoft.com/office/officeart/2005/8/layout/chevron2"/>
    <dgm:cxn modelId="{197D7FE9-0A25-4498-A963-DE7AC98C28F6}" type="presParOf" srcId="{7114A3DA-63E6-45E7-AFB3-A96EA01832AC}" destId="{7E5AF6E6-B6AC-4627-8464-4814FEE176AC}" srcOrd="0" destOrd="0" presId="urn:microsoft.com/office/officeart/2005/8/layout/chevron2"/>
    <dgm:cxn modelId="{2AEFEBC8-5DBD-4AB8-A4FE-7628DE421DCB}" type="presParOf" srcId="{7114A3DA-63E6-45E7-AFB3-A96EA01832AC}" destId="{E13D612E-BC13-4FFC-8EE8-D9E91DA7A067}" srcOrd="1" destOrd="0" presId="urn:microsoft.com/office/officeart/2005/8/layout/chevr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9FDE2BE3-5D52-49FA-8529-0BADEF7EE3FC}" type="doc">
      <dgm:prSet loTypeId="urn:microsoft.com/office/officeart/2005/8/layout/arrow2" loCatId="process" qsTypeId="urn:microsoft.com/office/officeart/2005/8/quickstyle/simple1" qsCatId="simple" csTypeId="urn:microsoft.com/office/officeart/2005/8/colors/colorful2" csCatId="colorful" phldr="1"/>
      <dgm:spPr/>
    </dgm:pt>
    <dgm:pt modelId="{73FD9209-6333-4872-8484-9705C9A87905}" type="pres">
      <dgm:prSet presAssocID="{9FDE2BE3-5D52-49FA-8529-0BADEF7EE3FC}" presName="arrowDiagram" presStyleCnt="0">
        <dgm:presLayoutVars>
          <dgm:chMax val="5"/>
          <dgm:dir/>
          <dgm:resizeHandles val="exact"/>
        </dgm:presLayoutVars>
      </dgm:prSet>
      <dgm:spPr/>
    </dgm:pt>
  </dgm:ptLst>
  <dgm:cxnLst>
    <dgm:cxn modelId="{754CDEDA-26D7-49C4-9457-B405DDB3EF08}" type="presOf" srcId="{9FDE2BE3-5D52-49FA-8529-0BADEF7EE3FC}" destId="{73FD9209-6333-4872-8484-9705C9A87905}" srcOrd="0" destOrd="0" presId="urn:microsoft.com/office/officeart/2005/8/layout/arrow2"/>
  </dgm:cxnLst>
  <dgm:bg>
    <a:solidFill>
      <a:schemeClr val="tx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9FDE2BE3-5D52-49FA-8529-0BADEF7EE3FC}" type="doc">
      <dgm:prSet loTypeId="urn:microsoft.com/office/officeart/2005/8/layout/arrow2" loCatId="process" qsTypeId="urn:microsoft.com/office/officeart/2005/8/quickstyle/simple1" qsCatId="simple" csTypeId="urn:microsoft.com/office/officeart/2005/8/colors/colorful2" csCatId="colorful" phldr="1"/>
      <dgm:spPr/>
    </dgm:pt>
    <dgm:pt modelId="{73FD9209-6333-4872-8484-9705C9A87905}" type="pres">
      <dgm:prSet presAssocID="{9FDE2BE3-5D52-49FA-8529-0BADEF7EE3FC}" presName="arrowDiagram" presStyleCnt="0">
        <dgm:presLayoutVars>
          <dgm:chMax val="5"/>
          <dgm:dir/>
          <dgm:resizeHandles val="exact"/>
        </dgm:presLayoutVars>
      </dgm:prSet>
      <dgm:spPr/>
    </dgm:pt>
  </dgm:ptLst>
  <dgm:cxnLst>
    <dgm:cxn modelId="{AD3992BA-AB16-4794-988E-1FABFBD36C6F}" type="presOf" srcId="{9FDE2BE3-5D52-49FA-8529-0BADEF7EE3FC}" destId="{73FD9209-6333-4872-8484-9705C9A87905}" srcOrd="0" destOrd="0" presId="urn:microsoft.com/office/officeart/2005/8/layout/arrow2"/>
  </dgm:cxnLst>
  <dgm:bg>
    <a:solidFill>
      <a:schemeClr val="tx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3ACC6592-3AE9-4DAA-81A5-2834A5F8EE77}" type="doc">
      <dgm:prSet loTypeId="urn:microsoft.com/office/officeart/2005/8/layout/vList5" loCatId="list" qsTypeId="urn:microsoft.com/office/officeart/2005/8/quickstyle/3d1" qsCatId="3D" csTypeId="urn:microsoft.com/office/officeart/2005/8/colors/accent2_2" csCatId="accent2" phldr="1"/>
      <dgm:spPr/>
      <dgm:t>
        <a:bodyPr/>
        <a:lstStyle/>
        <a:p>
          <a:endParaRPr lang="zh-TW" altLang="en-US"/>
        </a:p>
      </dgm:t>
    </dgm:pt>
    <dgm:pt modelId="{97641E5B-88C2-4D6B-84CF-B9DCCC9905A1}">
      <dgm:prSet phldrT="[文字]" custT="1"/>
      <dgm:spPr/>
      <dgm:t>
        <a:bodyPr/>
        <a:lstStyle/>
        <a:p>
          <a:r>
            <a:rPr lang="zh-TW" altLang="en-US" sz="3200" b="1" dirty="0" smtClean="0">
              <a:latin typeface="標楷體" panose="03000509000000000000" pitchFamily="65" charset="-120"/>
              <a:ea typeface="標楷體" panose="03000509000000000000" pitchFamily="65" charset="-120"/>
            </a:rPr>
            <a:t>聚焦概念元素</a:t>
          </a:r>
          <a:endParaRPr lang="zh-TW" altLang="en-US" sz="3200" b="1" dirty="0">
            <a:latin typeface="標楷體" panose="03000509000000000000" pitchFamily="65" charset="-120"/>
            <a:ea typeface="標楷體" panose="03000509000000000000" pitchFamily="65" charset="-120"/>
          </a:endParaRPr>
        </a:p>
      </dgm:t>
    </dgm:pt>
    <dgm:pt modelId="{EB53078F-15D3-408A-8ACB-5C5596BA8676}" type="parTrans" cxnId="{EF4A9281-3B28-42E3-8F01-66862FB111DA}">
      <dgm:prSet/>
      <dgm:spPr/>
      <dgm:t>
        <a:bodyPr/>
        <a:lstStyle/>
        <a:p>
          <a:endParaRPr lang="zh-TW" altLang="en-US"/>
        </a:p>
      </dgm:t>
    </dgm:pt>
    <dgm:pt modelId="{F090A585-6457-45BA-A416-B88422F9895C}" type="sibTrans" cxnId="{EF4A9281-3B28-42E3-8F01-66862FB111DA}">
      <dgm:prSet/>
      <dgm:spPr/>
      <dgm:t>
        <a:bodyPr/>
        <a:lstStyle/>
        <a:p>
          <a:endParaRPr lang="zh-TW" altLang="en-US"/>
        </a:p>
      </dgm:t>
    </dgm:pt>
    <dgm:pt modelId="{8428AC29-C3F9-4507-8CF9-CE380AC631A7}">
      <dgm:prSet phldrT="[文字]" custT="1"/>
      <dgm:spPr/>
      <dgm:t>
        <a:bodyPr/>
        <a:lstStyle/>
        <a:p>
          <a:r>
            <a:rPr lang="zh-TW" altLang="en-US" sz="2000" b="1" dirty="0" smtClean="0">
              <a:solidFill>
                <a:srgbClr val="0098D1"/>
              </a:solidFill>
              <a:latin typeface="標楷體" panose="03000509000000000000" pitchFamily="65" charset="-120"/>
              <a:ea typeface="標楷體" panose="03000509000000000000" pitchFamily="65" charset="-120"/>
            </a:rPr>
            <a:t>反思提問單</a:t>
          </a:r>
          <a:r>
            <a:rPr lang="en-US" altLang="zh-TW" sz="2000" b="1" dirty="0" smtClean="0">
              <a:solidFill>
                <a:srgbClr val="0098D1"/>
              </a:solidFill>
              <a:latin typeface="標楷體" panose="03000509000000000000" pitchFamily="65" charset="-120"/>
              <a:ea typeface="標楷體" panose="03000509000000000000" pitchFamily="65" charset="-120"/>
            </a:rPr>
            <a:t>(</a:t>
          </a:r>
          <a:r>
            <a:rPr lang="zh-TW" altLang="en-US" sz="2000" b="1" dirty="0" smtClean="0">
              <a:solidFill>
                <a:srgbClr val="0098D1"/>
              </a:solidFill>
              <a:latin typeface="標楷體" panose="03000509000000000000" pitchFamily="65" charset="-120"/>
              <a:ea typeface="標楷體" panose="03000509000000000000" pitchFamily="65" charset="-120"/>
            </a:rPr>
            <a:t>認知上的碰撞</a:t>
          </a:r>
          <a:r>
            <a:rPr lang="en-US" altLang="zh-TW" sz="2000" b="1" dirty="0" smtClean="0">
              <a:solidFill>
                <a:srgbClr val="0098D1"/>
              </a:solidFill>
              <a:latin typeface="標楷體" panose="03000509000000000000" pitchFamily="65" charset="-120"/>
              <a:ea typeface="標楷體" panose="03000509000000000000" pitchFamily="65" charset="-120"/>
            </a:rPr>
            <a:t>)</a:t>
          </a:r>
          <a:endParaRPr lang="zh-TW" altLang="en-US" sz="2000" b="1" dirty="0">
            <a:solidFill>
              <a:srgbClr val="0098D1"/>
            </a:solidFill>
            <a:latin typeface="標楷體" panose="03000509000000000000" pitchFamily="65" charset="-120"/>
            <a:ea typeface="標楷體" panose="03000509000000000000" pitchFamily="65" charset="-120"/>
          </a:endParaRPr>
        </a:p>
      </dgm:t>
    </dgm:pt>
    <dgm:pt modelId="{AE1DA1EE-93FB-4D76-8FF8-9D3DF940701E}" type="parTrans" cxnId="{A858CC25-B5B1-4773-8052-582974DC9167}">
      <dgm:prSet/>
      <dgm:spPr/>
      <dgm:t>
        <a:bodyPr/>
        <a:lstStyle/>
        <a:p>
          <a:endParaRPr lang="zh-TW" altLang="en-US"/>
        </a:p>
      </dgm:t>
    </dgm:pt>
    <dgm:pt modelId="{1A91267E-1A2C-4A7C-9871-F486DAB6654E}" type="sibTrans" cxnId="{A858CC25-B5B1-4773-8052-582974DC9167}">
      <dgm:prSet/>
      <dgm:spPr/>
      <dgm:t>
        <a:bodyPr/>
        <a:lstStyle/>
        <a:p>
          <a:endParaRPr lang="zh-TW" altLang="en-US"/>
        </a:p>
      </dgm:t>
    </dgm:pt>
    <dgm:pt modelId="{CC123F0F-4EEB-4E3C-B6DE-2531C813015E}">
      <dgm:prSet phldrT="[文字]" custT="1"/>
      <dgm:spPr/>
      <dgm:t>
        <a:bodyPr/>
        <a:lstStyle/>
        <a:p>
          <a:r>
            <a:rPr lang="zh-TW" altLang="en-US" sz="3200" b="1" dirty="0" smtClean="0">
              <a:latin typeface="標楷體" panose="03000509000000000000" pitchFamily="65" charset="-120"/>
              <a:ea typeface="標楷體" panose="03000509000000000000" pitchFamily="65" charset="-120"/>
            </a:rPr>
            <a:t>分組討論</a:t>
          </a:r>
          <a:endParaRPr lang="zh-TW" altLang="en-US" sz="3200" b="1" dirty="0">
            <a:latin typeface="標楷體" panose="03000509000000000000" pitchFamily="65" charset="-120"/>
            <a:ea typeface="標楷體" panose="03000509000000000000" pitchFamily="65" charset="-120"/>
          </a:endParaRPr>
        </a:p>
      </dgm:t>
    </dgm:pt>
    <dgm:pt modelId="{0913E54B-28D1-4CB6-A0F3-2FAAEF6019A2}" type="parTrans" cxnId="{727E0083-C176-4ACC-BDC7-7809A3BF94A7}">
      <dgm:prSet/>
      <dgm:spPr/>
      <dgm:t>
        <a:bodyPr/>
        <a:lstStyle/>
        <a:p>
          <a:endParaRPr lang="zh-TW" altLang="en-US"/>
        </a:p>
      </dgm:t>
    </dgm:pt>
    <dgm:pt modelId="{FF613565-E9BA-463B-8A13-296F52ACCD6E}" type="sibTrans" cxnId="{727E0083-C176-4ACC-BDC7-7809A3BF94A7}">
      <dgm:prSet/>
      <dgm:spPr/>
      <dgm:t>
        <a:bodyPr/>
        <a:lstStyle/>
        <a:p>
          <a:endParaRPr lang="zh-TW" altLang="en-US"/>
        </a:p>
      </dgm:t>
    </dgm:pt>
    <dgm:pt modelId="{1B701D89-8F2C-4B97-B02A-2267496D5B48}">
      <dgm:prSet phldrT="[文字]" custT="1"/>
      <dgm:spPr/>
      <dgm:t>
        <a:bodyPr/>
        <a:lstStyle/>
        <a:p>
          <a:pPr eaLnBrk="1" latinLnBrk="0"/>
          <a:r>
            <a:rPr lang="zh-TW" altLang="en-US" sz="3200" b="1" dirty="0" smtClean="0">
              <a:latin typeface="標楷體" panose="03000509000000000000" pitchFamily="65" charset="-120"/>
              <a:ea typeface="標楷體" panose="03000509000000000000" pitchFamily="65" charset="-120"/>
            </a:rPr>
            <a:t>成果展示</a:t>
          </a:r>
          <a:endParaRPr lang="zh-TW" altLang="en-US" sz="3200" b="1" dirty="0">
            <a:latin typeface="標楷體" panose="03000509000000000000" pitchFamily="65" charset="-120"/>
            <a:ea typeface="標楷體" panose="03000509000000000000" pitchFamily="65" charset="-120"/>
          </a:endParaRPr>
        </a:p>
      </dgm:t>
    </dgm:pt>
    <dgm:pt modelId="{75D60664-827A-43B4-AE4C-B6C31425F1D7}" type="parTrans" cxnId="{BE422404-CD8B-4C61-8FDD-D7D9B19B01D3}">
      <dgm:prSet/>
      <dgm:spPr/>
      <dgm:t>
        <a:bodyPr/>
        <a:lstStyle/>
        <a:p>
          <a:endParaRPr lang="zh-TW" altLang="en-US"/>
        </a:p>
      </dgm:t>
    </dgm:pt>
    <dgm:pt modelId="{A5F30381-4B7A-4F7D-9D28-2F3BFCAFEFAF}" type="sibTrans" cxnId="{BE422404-CD8B-4C61-8FDD-D7D9B19B01D3}">
      <dgm:prSet/>
      <dgm:spPr/>
      <dgm:t>
        <a:bodyPr/>
        <a:lstStyle/>
        <a:p>
          <a:endParaRPr lang="zh-TW" altLang="en-US"/>
        </a:p>
      </dgm:t>
    </dgm:pt>
    <dgm:pt modelId="{0DCE546F-E570-442D-8A20-76E3783F9D98}">
      <dgm:prSet custT="1"/>
      <dgm:spPr/>
      <dgm:t>
        <a:bodyPr/>
        <a:lstStyle/>
        <a:p>
          <a:pPr eaLnBrk="1" latinLnBrk="0"/>
          <a:r>
            <a:rPr lang="zh-TW" altLang="en-US" sz="2800" b="1" dirty="0" smtClean="0">
              <a:latin typeface="標楷體" panose="03000509000000000000" pitchFamily="65" charset="-120"/>
              <a:ea typeface="標楷體" panose="03000509000000000000" pitchFamily="65" charset="-120"/>
            </a:rPr>
            <a:t>產出教材與評量</a:t>
          </a:r>
          <a:endParaRPr lang="zh-TW" altLang="en-US" sz="2800" b="1" dirty="0">
            <a:latin typeface="標楷體" panose="03000509000000000000" pitchFamily="65" charset="-120"/>
            <a:ea typeface="標楷體" panose="03000509000000000000" pitchFamily="65" charset="-120"/>
          </a:endParaRPr>
        </a:p>
      </dgm:t>
    </dgm:pt>
    <dgm:pt modelId="{FD982BE7-5F69-4782-898B-8134FC66AA78}" type="parTrans" cxnId="{B56D53C6-7249-4746-8AFF-3D1DE4E51604}">
      <dgm:prSet/>
      <dgm:spPr/>
      <dgm:t>
        <a:bodyPr/>
        <a:lstStyle/>
        <a:p>
          <a:endParaRPr lang="zh-TW" altLang="en-US"/>
        </a:p>
      </dgm:t>
    </dgm:pt>
    <dgm:pt modelId="{AD725677-C2E1-40EA-8AA4-2A8878F2BCF9}" type="sibTrans" cxnId="{B56D53C6-7249-4746-8AFF-3D1DE4E51604}">
      <dgm:prSet/>
      <dgm:spPr/>
      <dgm:t>
        <a:bodyPr/>
        <a:lstStyle/>
        <a:p>
          <a:endParaRPr lang="zh-TW" altLang="en-US"/>
        </a:p>
      </dgm:t>
    </dgm:pt>
    <dgm:pt modelId="{826BEB38-CB1B-4F71-9FF5-18588ABAAB9C}">
      <dgm:prSet phldrT="[文字]" custT="1"/>
      <dgm:spPr/>
      <dgm:t>
        <a:bodyPr/>
        <a:lstStyle/>
        <a:p>
          <a:r>
            <a:rPr lang="zh-TW" altLang="en-US" sz="2000" b="1" dirty="0" smtClean="0">
              <a:solidFill>
                <a:srgbClr val="0098D1"/>
              </a:solidFill>
              <a:latin typeface="標楷體" panose="03000509000000000000" pitchFamily="65" charset="-120"/>
              <a:ea typeface="標楷體" panose="03000509000000000000" pitchFamily="65" charset="-120"/>
            </a:rPr>
            <a:t>觀看資源影片</a:t>
          </a:r>
          <a:r>
            <a:rPr lang="en-US" altLang="zh-TW" sz="2000" b="1" dirty="0" smtClean="0">
              <a:solidFill>
                <a:srgbClr val="0098D1"/>
              </a:solidFill>
              <a:latin typeface="標楷體" panose="03000509000000000000" pitchFamily="65" charset="-120"/>
              <a:ea typeface="標楷體" panose="03000509000000000000" pitchFamily="65" charset="-120"/>
            </a:rPr>
            <a:t>(</a:t>
          </a:r>
          <a:r>
            <a:rPr lang="zh-TW" altLang="en-US" sz="2000" b="1" dirty="0" smtClean="0">
              <a:solidFill>
                <a:srgbClr val="0098D1"/>
              </a:solidFill>
              <a:latin typeface="標楷體" panose="03000509000000000000" pitchFamily="65" charset="-120"/>
              <a:ea typeface="標楷體" panose="03000509000000000000" pitchFamily="65" charset="-120"/>
            </a:rPr>
            <a:t>概念聚焦</a:t>
          </a:r>
          <a:r>
            <a:rPr lang="en-US" altLang="zh-TW" sz="2000" b="1" dirty="0" smtClean="0">
              <a:solidFill>
                <a:srgbClr val="0098D1"/>
              </a:solidFill>
              <a:latin typeface="標楷體" panose="03000509000000000000" pitchFamily="65" charset="-120"/>
              <a:ea typeface="標楷體" panose="03000509000000000000" pitchFamily="65" charset="-120"/>
            </a:rPr>
            <a:t>)</a:t>
          </a:r>
          <a:endParaRPr lang="zh-TW" altLang="en-US" sz="2000" b="1" dirty="0">
            <a:solidFill>
              <a:srgbClr val="0098D1"/>
            </a:solidFill>
            <a:latin typeface="標楷體" panose="03000509000000000000" pitchFamily="65" charset="-120"/>
            <a:ea typeface="標楷體" panose="03000509000000000000" pitchFamily="65" charset="-120"/>
          </a:endParaRPr>
        </a:p>
      </dgm:t>
    </dgm:pt>
    <dgm:pt modelId="{8732DE13-B67A-4F58-AC55-856C40BC2BC2}" type="parTrans" cxnId="{50B86A79-D257-4CE4-9E40-1560064EC4CF}">
      <dgm:prSet/>
      <dgm:spPr/>
      <dgm:t>
        <a:bodyPr/>
        <a:lstStyle/>
        <a:p>
          <a:endParaRPr lang="zh-TW" altLang="en-US"/>
        </a:p>
      </dgm:t>
    </dgm:pt>
    <dgm:pt modelId="{353086EB-043A-4215-B7F2-C33496651860}" type="sibTrans" cxnId="{50B86A79-D257-4CE4-9E40-1560064EC4CF}">
      <dgm:prSet/>
      <dgm:spPr/>
      <dgm:t>
        <a:bodyPr/>
        <a:lstStyle/>
        <a:p>
          <a:endParaRPr lang="zh-TW" altLang="en-US"/>
        </a:p>
      </dgm:t>
    </dgm:pt>
    <dgm:pt modelId="{F5D0C756-0DA8-46D8-9AE7-193648E8428A}">
      <dgm:prSet phldrT="[文字]" custT="1"/>
      <dgm:spPr/>
      <dgm:t>
        <a:bodyPr/>
        <a:lstStyle/>
        <a:p>
          <a:r>
            <a:rPr lang="zh-TW" altLang="en-US" sz="2800" b="1" dirty="0" smtClean="0">
              <a:solidFill>
                <a:srgbClr val="0098D1"/>
              </a:solidFill>
              <a:latin typeface="標楷體" panose="03000509000000000000" pitchFamily="65" charset="-120"/>
              <a:ea typeface="標楷體" panose="03000509000000000000" pitchFamily="65" charset="-120"/>
            </a:rPr>
            <a:t>概念澄清</a:t>
          </a:r>
          <a:endParaRPr lang="zh-TW" altLang="en-US" sz="2800" b="1" dirty="0">
            <a:solidFill>
              <a:srgbClr val="0098D1"/>
            </a:solidFill>
            <a:latin typeface="標楷體" panose="03000509000000000000" pitchFamily="65" charset="-120"/>
            <a:ea typeface="標楷體" panose="03000509000000000000" pitchFamily="65" charset="-120"/>
          </a:endParaRPr>
        </a:p>
      </dgm:t>
    </dgm:pt>
    <dgm:pt modelId="{F2DE27A9-4A76-4104-BD3D-97279651E2F2}" type="parTrans" cxnId="{EEA22A12-BCC9-4EBC-A6A1-FBD6F1E4E3CE}">
      <dgm:prSet/>
      <dgm:spPr/>
      <dgm:t>
        <a:bodyPr/>
        <a:lstStyle/>
        <a:p>
          <a:endParaRPr lang="zh-TW" altLang="en-US"/>
        </a:p>
      </dgm:t>
    </dgm:pt>
    <dgm:pt modelId="{5ACB6831-69CE-4FBF-84F3-89EC80679A03}" type="sibTrans" cxnId="{EEA22A12-BCC9-4EBC-A6A1-FBD6F1E4E3CE}">
      <dgm:prSet/>
      <dgm:spPr/>
      <dgm:t>
        <a:bodyPr/>
        <a:lstStyle/>
        <a:p>
          <a:endParaRPr lang="zh-TW" altLang="en-US"/>
        </a:p>
      </dgm:t>
    </dgm:pt>
    <dgm:pt modelId="{DC5281D5-FD23-4288-8DA6-A9FB10A166F9}">
      <dgm:prSet phldrT="[文字]" custT="1"/>
      <dgm:spPr/>
      <dgm:t>
        <a:bodyPr/>
        <a:lstStyle/>
        <a:p>
          <a:r>
            <a:rPr lang="zh-TW" altLang="en-US" sz="2800" b="1" dirty="0" smtClean="0">
              <a:solidFill>
                <a:srgbClr val="0098D1"/>
              </a:solidFill>
              <a:latin typeface="標楷體" panose="03000509000000000000" pitchFamily="65" charset="-120"/>
              <a:ea typeface="標楷體" panose="03000509000000000000" pitchFamily="65" charset="-120"/>
            </a:rPr>
            <a:t>概念脈絡發展</a:t>
          </a:r>
          <a:endParaRPr lang="zh-TW" altLang="en-US" sz="2800" b="1" dirty="0">
            <a:solidFill>
              <a:srgbClr val="0098D1"/>
            </a:solidFill>
            <a:latin typeface="標楷體" panose="03000509000000000000" pitchFamily="65" charset="-120"/>
            <a:ea typeface="標楷體" panose="03000509000000000000" pitchFamily="65" charset="-120"/>
          </a:endParaRPr>
        </a:p>
      </dgm:t>
    </dgm:pt>
    <dgm:pt modelId="{FA25C4BF-A296-4323-91A3-7130B1ED088A}" type="parTrans" cxnId="{5012A9F8-77AC-4F63-8E73-7CD05025A96E}">
      <dgm:prSet/>
      <dgm:spPr/>
      <dgm:t>
        <a:bodyPr/>
        <a:lstStyle/>
        <a:p>
          <a:endParaRPr lang="zh-TW" altLang="en-US"/>
        </a:p>
      </dgm:t>
    </dgm:pt>
    <dgm:pt modelId="{035CC77D-37E0-4370-AE99-865D48F379A3}" type="sibTrans" cxnId="{5012A9F8-77AC-4F63-8E73-7CD05025A96E}">
      <dgm:prSet/>
      <dgm:spPr/>
      <dgm:t>
        <a:bodyPr/>
        <a:lstStyle/>
        <a:p>
          <a:endParaRPr lang="zh-TW" altLang="en-US"/>
        </a:p>
      </dgm:t>
    </dgm:pt>
    <dgm:pt modelId="{F69AD16B-D195-433C-BA34-CC2056F23D21}">
      <dgm:prSet custT="1"/>
      <dgm:spPr/>
      <dgm:t>
        <a:bodyPr/>
        <a:lstStyle/>
        <a:p>
          <a:pPr eaLnBrk="1" latinLnBrk="0"/>
          <a:r>
            <a:rPr lang="zh-TW" altLang="en-US" sz="2800" b="1" dirty="0" smtClean="0">
              <a:solidFill>
                <a:srgbClr val="0098D1"/>
              </a:solidFill>
              <a:latin typeface="標楷體" panose="03000509000000000000" pitchFamily="65" charset="-120"/>
              <a:ea typeface="標楷體" panose="03000509000000000000" pitchFamily="65" charset="-120"/>
            </a:rPr>
            <a:t>概念元素的關聯</a:t>
          </a:r>
          <a:endParaRPr lang="zh-TW" altLang="en-US" sz="2800" b="1" dirty="0">
            <a:solidFill>
              <a:srgbClr val="0098D1"/>
            </a:solidFill>
            <a:latin typeface="標楷體" panose="03000509000000000000" pitchFamily="65" charset="-120"/>
            <a:ea typeface="標楷體" panose="03000509000000000000" pitchFamily="65" charset="-120"/>
          </a:endParaRPr>
        </a:p>
      </dgm:t>
    </dgm:pt>
    <dgm:pt modelId="{F5ECA63D-3B2A-44FA-A6D3-40A8D3FCA0B2}" type="parTrans" cxnId="{B96D986A-1966-46D4-91BD-501C90C4558B}">
      <dgm:prSet/>
      <dgm:spPr/>
      <dgm:t>
        <a:bodyPr/>
        <a:lstStyle/>
        <a:p>
          <a:endParaRPr lang="zh-TW" altLang="en-US"/>
        </a:p>
      </dgm:t>
    </dgm:pt>
    <dgm:pt modelId="{A3BF6785-073D-4CFC-8C7C-48049809163E}" type="sibTrans" cxnId="{B96D986A-1966-46D4-91BD-501C90C4558B}">
      <dgm:prSet/>
      <dgm:spPr/>
      <dgm:t>
        <a:bodyPr/>
        <a:lstStyle/>
        <a:p>
          <a:endParaRPr lang="zh-TW" altLang="en-US"/>
        </a:p>
      </dgm:t>
    </dgm:pt>
    <dgm:pt modelId="{95B315CE-B140-4494-B763-FDB110691B53}">
      <dgm:prSet custT="1"/>
      <dgm:spPr/>
      <dgm:t>
        <a:bodyPr/>
        <a:lstStyle/>
        <a:p>
          <a:pPr eaLnBrk="1" latinLnBrk="0"/>
          <a:r>
            <a:rPr lang="zh-TW" altLang="en-US" sz="2800" b="1" dirty="0" smtClean="0">
              <a:solidFill>
                <a:srgbClr val="0098D1"/>
              </a:solidFill>
              <a:latin typeface="標楷體" panose="03000509000000000000" pitchFamily="65" charset="-120"/>
              <a:ea typeface="標楷體" panose="03000509000000000000" pitchFamily="65" charset="-120"/>
            </a:rPr>
            <a:t>概念發展的串聯</a:t>
          </a:r>
          <a:endParaRPr lang="zh-TW" altLang="en-US" sz="2800" b="1" dirty="0">
            <a:solidFill>
              <a:srgbClr val="0098D1"/>
            </a:solidFill>
            <a:latin typeface="標楷體" panose="03000509000000000000" pitchFamily="65" charset="-120"/>
            <a:ea typeface="標楷體" panose="03000509000000000000" pitchFamily="65" charset="-120"/>
          </a:endParaRPr>
        </a:p>
      </dgm:t>
    </dgm:pt>
    <dgm:pt modelId="{ECEDDAA8-24B9-43E7-A1F3-CD0324D45878}" type="parTrans" cxnId="{F51B74AE-6B7E-4C43-ADE0-890DCE9D913F}">
      <dgm:prSet/>
      <dgm:spPr/>
      <dgm:t>
        <a:bodyPr/>
        <a:lstStyle/>
        <a:p>
          <a:endParaRPr lang="zh-TW" altLang="en-US"/>
        </a:p>
      </dgm:t>
    </dgm:pt>
    <dgm:pt modelId="{D5E15B6A-A223-4901-809C-A2BFB7DC1CBC}" type="sibTrans" cxnId="{F51B74AE-6B7E-4C43-ADE0-890DCE9D913F}">
      <dgm:prSet/>
      <dgm:spPr/>
      <dgm:t>
        <a:bodyPr/>
        <a:lstStyle/>
        <a:p>
          <a:endParaRPr lang="zh-TW" altLang="en-US"/>
        </a:p>
      </dgm:t>
    </dgm:pt>
    <dgm:pt modelId="{FCC79DB5-8CB7-4E05-BF3B-472A57E77E99}">
      <dgm:prSet phldrT="[文字]" custT="1"/>
      <dgm:spPr/>
      <dgm:t>
        <a:bodyPr/>
        <a:lstStyle/>
        <a:p>
          <a:r>
            <a:rPr lang="zh-TW" altLang="en-US" sz="2000" b="1" dirty="0" smtClean="0">
              <a:solidFill>
                <a:srgbClr val="0098D1"/>
              </a:solidFill>
              <a:latin typeface="標楷體" panose="03000509000000000000" pitchFamily="65" charset="-120"/>
              <a:ea typeface="標楷體" panose="03000509000000000000" pitchFamily="65" charset="-120"/>
            </a:rPr>
            <a:t>專家帶領概念澄清</a:t>
          </a:r>
          <a:endParaRPr lang="zh-TW" altLang="en-US" sz="2000" b="1" dirty="0">
            <a:solidFill>
              <a:srgbClr val="0098D1"/>
            </a:solidFill>
            <a:latin typeface="標楷體" panose="03000509000000000000" pitchFamily="65" charset="-120"/>
            <a:ea typeface="標楷體" panose="03000509000000000000" pitchFamily="65" charset="-120"/>
          </a:endParaRPr>
        </a:p>
      </dgm:t>
    </dgm:pt>
    <dgm:pt modelId="{7F714384-4A0E-4607-9787-8E6D3EB10057}" type="parTrans" cxnId="{58022F6D-DB98-4F42-9A94-14F0E32D034B}">
      <dgm:prSet/>
      <dgm:spPr/>
      <dgm:t>
        <a:bodyPr/>
        <a:lstStyle/>
        <a:p>
          <a:endParaRPr lang="zh-TW" altLang="en-US"/>
        </a:p>
      </dgm:t>
    </dgm:pt>
    <dgm:pt modelId="{36BBA371-46C6-4BC4-BBEE-729672F7CBE0}" type="sibTrans" cxnId="{58022F6D-DB98-4F42-9A94-14F0E32D034B}">
      <dgm:prSet/>
      <dgm:spPr/>
      <dgm:t>
        <a:bodyPr/>
        <a:lstStyle/>
        <a:p>
          <a:endParaRPr lang="zh-TW" altLang="en-US"/>
        </a:p>
      </dgm:t>
    </dgm:pt>
    <dgm:pt modelId="{385F375F-7517-4B63-92D0-84CFAD21713D}">
      <dgm:prSet phldrT="[文字]" custT="1"/>
      <dgm:spPr/>
      <dgm:t>
        <a:bodyPr/>
        <a:lstStyle/>
        <a:p>
          <a:pPr eaLnBrk="1" latinLnBrk="0"/>
          <a:r>
            <a:rPr lang="zh-TW" altLang="en-US" sz="2800" b="1" dirty="0" smtClean="0">
              <a:solidFill>
                <a:srgbClr val="0098D1"/>
              </a:solidFill>
              <a:latin typeface="標楷體" panose="03000509000000000000" pitchFamily="65" charset="-120"/>
              <a:ea typeface="標楷體" panose="03000509000000000000" pitchFamily="65" charset="-120"/>
            </a:rPr>
            <a:t>設計發想與脈絡</a:t>
          </a:r>
          <a:endParaRPr lang="zh-TW" altLang="en-US" sz="2800" b="1" dirty="0">
            <a:solidFill>
              <a:srgbClr val="0098D1"/>
            </a:solidFill>
            <a:latin typeface="標楷體" panose="03000509000000000000" pitchFamily="65" charset="-120"/>
            <a:ea typeface="標楷體" panose="03000509000000000000" pitchFamily="65" charset="-120"/>
          </a:endParaRPr>
        </a:p>
      </dgm:t>
    </dgm:pt>
    <dgm:pt modelId="{E2CD7509-1729-4F01-8E43-0BBA88DCF21F}" type="parTrans" cxnId="{BCA3C70D-9C39-4FF2-B4F9-A666F72F8766}">
      <dgm:prSet/>
      <dgm:spPr/>
    </dgm:pt>
    <dgm:pt modelId="{6064177E-50EE-4741-953D-EF39F8B849E1}" type="sibTrans" cxnId="{BCA3C70D-9C39-4FF2-B4F9-A666F72F8766}">
      <dgm:prSet/>
      <dgm:spPr/>
    </dgm:pt>
    <dgm:pt modelId="{80BEB621-EBCF-4F86-8C6E-745E2F02467E}">
      <dgm:prSet phldrT="[文字]" custT="1"/>
      <dgm:spPr/>
      <dgm:t>
        <a:bodyPr/>
        <a:lstStyle/>
        <a:p>
          <a:pPr eaLnBrk="1" latinLnBrk="0"/>
          <a:r>
            <a:rPr lang="zh-TW" altLang="en-US" sz="2800" b="1" dirty="0" smtClean="0">
              <a:solidFill>
                <a:srgbClr val="0098D1"/>
              </a:solidFill>
              <a:latin typeface="標楷體" panose="03000509000000000000" pitchFamily="65" charset="-120"/>
              <a:ea typeface="標楷體" panose="03000509000000000000" pitchFamily="65" charset="-120"/>
            </a:rPr>
            <a:t>符合個人教學需求</a:t>
          </a:r>
          <a:endParaRPr lang="zh-TW" altLang="en-US" sz="2800" b="1" dirty="0">
            <a:solidFill>
              <a:srgbClr val="0098D1"/>
            </a:solidFill>
            <a:latin typeface="標楷體" panose="03000509000000000000" pitchFamily="65" charset="-120"/>
            <a:ea typeface="標楷體" panose="03000509000000000000" pitchFamily="65" charset="-120"/>
          </a:endParaRPr>
        </a:p>
      </dgm:t>
    </dgm:pt>
    <dgm:pt modelId="{181312C5-C65A-42CC-8C18-AAF4E9C04808}" type="parTrans" cxnId="{1C455B41-A9F0-4A85-A612-77348154142C}">
      <dgm:prSet/>
      <dgm:spPr/>
    </dgm:pt>
    <dgm:pt modelId="{C6BDB9FD-FDBD-4307-B814-A21840B16E4E}" type="sibTrans" cxnId="{1C455B41-A9F0-4A85-A612-77348154142C}">
      <dgm:prSet/>
      <dgm:spPr/>
    </dgm:pt>
    <dgm:pt modelId="{0E088698-65C5-41BF-BB7F-282574818277}" type="pres">
      <dgm:prSet presAssocID="{3ACC6592-3AE9-4DAA-81A5-2834A5F8EE77}" presName="Name0" presStyleCnt="0">
        <dgm:presLayoutVars>
          <dgm:dir/>
          <dgm:animLvl val="lvl"/>
          <dgm:resizeHandles val="exact"/>
        </dgm:presLayoutVars>
      </dgm:prSet>
      <dgm:spPr/>
      <dgm:t>
        <a:bodyPr/>
        <a:lstStyle/>
        <a:p>
          <a:endParaRPr lang="zh-TW" altLang="en-US"/>
        </a:p>
      </dgm:t>
    </dgm:pt>
    <dgm:pt modelId="{25C3CBF4-AB45-413F-A8C5-E0575A61A51B}" type="pres">
      <dgm:prSet presAssocID="{97641E5B-88C2-4D6B-84CF-B9DCCC9905A1}" presName="linNode" presStyleCnt="0"/>
      <dgm:spPr/>
    </dgm:pt>
    <dgm:pt modelId="{44B7ABE9-F782-4AF4-8C20-24A75F669590}" type="pres">
      <dgm:prSet presAssocID="{97641E5B-88C2-4D6B-84CF-B9DCCC9905A1}" presName="parentText" presStyleLbl="node1" presStyleIdx="0" presStyleCnt="4">
        <dgm:presLayoutVars>
          <dgm:chMax val="1"/>
          <dgm:bulletEnabled val="1"/>
        </dgm:presLayoutVars>
      </dgm:prSet>
      <dgm:spPr/>
      <dgm:t>
        <a:bodyPr/>
        <a:lstStyle/>
        <a:p>
          <a:endParaRPr lang="zh-TW" altLang="en-US"/>
        </a:p>
      </dgm:t>
    </dgm:pt>
    <dgm:pt modelId="{C16187A5-4FB1-4619-9CDD-0C648674744F}" type="pres">
      <dgm:prSet presAssocID="{97641E5B-88C2-4D6B-84CF-B9DCCC9905A1}" presName="descendantText" presStyleLbl="alignAccFollowNode1" presStyleIdx="0" presStyleCnt="4">
        <dgm:presLayoutVars>
          <dgm:bulletEnabled val="1"/>
        </dgm:presLayoutVars>
      </dgm:prSet>
      <dgm:spPr/>
      <dgm:t>
        <a:bodyPr/>
        <a:lstStyle/>
        <a:p>
          <a:endParaRPr lang="zh-TW" altLang="en-US"/>
        </a:p>
      </dgm:t>
    </dgm:pt>
    <dgm:pt modelId="{FC95B0D8-5605-431D-91D7-CFE790843102}" type="pres">
      <dgm:prSet presAssocID="{F090A585-6457-45BA-A416-B88422F9895C}" presName="sp" presStyleCnt="0"/>
      <dgm:spPr/>
    </dgm:pt>
    <dgm:pt modelId="{433E406B-052E-4468-956B-B38413AF9F56}" type="pres">
      <dgm:prSet presAssocID="{CC123F0F-4EEB-4E3C-B6DE-2531C813015E}" presName="linNode" presStyleCnt="0"/>
      <dgm:spPr/>
    </dgm:pt>
    <dgm:pt modelId="{EFC57B7C-826F-440D-9602-9019B6DE93DB}" type="pres">
      <dgm:prSet presAssocID="{CC123F0F-4EEB-4E3C-B6DE-2531C813015E}" presName="parentText" presStyleLbl="node1" presStyleIdx="1" presStyleCnt="4">
        <dgm:presLayoutVars>
          <dgm:chMax val="1"/>
          <dgm:bulletEnabled val="1"/>
        </dgm:presLayoutVars>
      </dgm:prSet>
      <dgm:spPr/>
      <dgm:t>
        <a:bodyPr/>
        <a:lstStyle/>
        <a:p>
          <a:endParaRPr lang="zh-TW" altLang="en-US"/>
        </a:p>
      </dgm:t>
    </dgm:pt>
    <dgm:pt modelId="{63068C7F-ED99-4485-B17F-16AAB84561F7}" type="pres">
      <dgm:prSet presAssocID="{CC123F0F-4EEB-4E3C-B6DE-2531C813015E}" presName="descendantText" presStyleLbl="alignAccFollowNode1" presStyleIdx="1" presStyleCnt="4" custLinFactNeighborX="1010" custLinFactNeighborY="3665">
        <dgm:presLayoutVars>
          <dgm:bulletEnabled val="1"/>
        </dgm:presLayoutVars>
      </dgm:prSet>
      <dgm:spPr/>
      <dgm:t>
        <a:bodyPr/>
        <a:lstStyle/>
        <a:p>
          <a:endParaRPr lang="zh-TW" altLang="en-US"/>
        </a:p>
      </dgm:t>
    </dgm:pt>
    <dgm:pt modelId="{875B88AD-E6CA-4CBB-A5AA-72F1150D4E56}" type="pres">
      <dgm:prSet presAssocID="{FF613565-E9BA-463B-8A13-296F52ACCD6E}" presName="sp" presStyleCnt="0"/>
      <dgm:spPr/>
    </dgm:pt>
    <dgm:pt modelId="{8B139AB3-82B4-4D7A-B78D-BFC572E4508F}" type="pres">
      <dgm:prSet presAssocID="{0DCE546F-E570-442D-8A20-76E3783F9D98}" presName="linNode" presStyleCnt="0"/>
      <dgm:spPr/>
    </dgm:pt>
    <dgm:pt modelId="{ED487469-14D7-48AB-B36D-B396D98D3143}" type="pres">
      <dgm:prSet presAssocID="{0DCE546F-E570-442D-8A20-76E3783F9D98}" presName="parentText" presStyleLbl="node1" presStyleIdx="2" presStyleCnt="4">
        <dgm:presLayoutVars>
          <dgm:chMax val="1"/>
          <dgm:bulletEnabled val="1"/>
        </dgm:presLayoutVars>
      </dgm:prSet>
      <dgm:spPr/>
      <dgm:t>
        <a:bodyPr/>
        <a:lstStyle/>
        <a:p>
          <a:endParaRPr lang="zh-TW" altLang="en-US"/>
        </a:p>
      </dgm:t>
    </dgm:pt>
    <dgm:pt modelId="{9FA4897D-B587-492B-B033-03B5DF4A4087}" type="pres">
      <dgm:prSet presAssocID="{0DCE546F-E570-442D-8A20-76E3783F9D98}" presName="descendantText" presStyleLbl="alignAccFollowNode1" presStyleIdx="2" presStyleCnt="4">
        <dgm:presLayoutVars>
          <dgm:bulletEnabled val="1"/>
        </dgm:presLayoutVars>
      </dgm:prSet>
      <dgm:spPr/>
      <dgm:t>
        <a:bodyPr/>
        <a:lstStyle/>
        <a:p>
          <a:endParaRPr lang="zh-TW" altLang="en-US"/>
        </a:p>
      </dgm:t>
    </dgm:pt>
    <dgm:pt modelId="{0395D78B-484F-4C1F-A336-B9C6DF569EA8}" type="pres">
      <dgm:prSet presAssocID="{AD725677-C2E1-40EA-8AA4-2A8878F2BCF9}" presName="sp" presStyleCnt="0"/>
      <dgm:spPr/>
    </dgm:pt>
    <dgm:pt modelId="{2F7D336E-3D3F-4BBC-A6C4-BCC046283BE3}" type="pres">
      <dgm:prSet presAssocID="{1B701D89-8F2C-4B97-B02A-2267496D5B48}" presName="linNode" presStyleCnt="0"/>
      <dgm:spPr/>
    </dgm:pt>
    <dgm:pt modelId="{700B70BB-D9BF-4CFD-BC51-5153DCB4B0B5}" type="pres">
      <dgm:prSet presAssocID="{1B701D89-8F2C-4B97-B02A-2267496D5B48}" presName="parentText" presStyleLbl="node1" presStyleIdx="3" presStyleCnt="4">
        <dgm:presLayoutVars>
          <dgm:chMax val="1"/>
          <dgm:bulletEnabled val="1"/>
        </dgm:presLayoutVars>
      </dgm:prSet>
      <dgm:spPr/>
      <dgm:t>
        <a:bodyPr/>
        <a:lstStyle/>
        <a:p>
          <a:endParaRPr lang="zh-TW" altLang="en-US"/>
        </a:p>
      </dgm:t>
    </dgm:pt>
    <dgm:pt modelId="{522A1D6C-8A4C-4B5B-B51A-564F56AE5481}" type="pres">
      <dgm:prSet presAssocID="{1B701D89-8F2C-4B97-B02A-2267496D5B48}" presName="descendantText" presStyleLbl="alignAccFollowNode1" presStyleIdx="3" presStyleCnt="4">
        <dgm:presLayoutVars>
          <dgm:bulletEnabled val="1"/>
        </dgm:presLayoutVars>
      </dgm:prSet>
      <dgm:spPr/>
      <dgm:t>
        <a:bodyPr/>
        <a:lstStyle/>
        <a:p>
          <a:endParaRPr lang="zh-TW" altLang="en-US"/>
        </a:p>
      </dgm:t>
    </dgm:pt>
  </dgm:ptLst>
  <dgm:cxnLst>
    <dgm:cxn modelId="{86027C18-7CD8-48D4-97C3-EF6F50F81C12}" type="presOf" srcId="{97641E5B-88C2-4D6B-84CF-B9DCCC9905A1}" destId="{44B7ABE9-F782-4AF4-8C20-24A75F669590}" srcOrd="0" destOrd="0" presId="urn:microsoft.com/office/officeart/2005/8/layout/vList5"/>
    <dgm:cxn modelId="{EF8C28BC-83D7-46AC-B3F4-F51915ED5E64}" type="presOf" srcId="{FCC79DB5-8CB7-4E05-BF3B-472A57E77E99}" destId="{C16187A5-4FB1-4619-9CDD-0C648674744F}" srcOrd="0" destOrd="2" presId="urn:microsoft.com/office/officeart/2005/8/layout/vList5"/>
    <dgm:cxn modelId="{60A41CD7-C660-4596-B520-C1F49D762E17}" type="presOf" srcId="{DC5281D5-FD23-4288-8DA6-A9FB10A166F9}" destId="{63068C7F-ED99-4485-B17F-16AAB84561F7}" srcOrd="0" destOrd="1" presId="urn:microsoft.com/office/officeart/2005/8/layout/vList5"/>
    <dgm:cxn modelId="{B96D986A-1966-46D4-91BD-501C90C4558B}" srcId="{0DCE546F-E570-442D-8A20-76E3783F9D98}" destId="{F69AD16B-D195-433C-BA34-CC2056F23D21}" srcOrd="0" destOrd="0" parTransId="{F5ECA63D-3B2A-44FA-A6D3-40A8D3FCA0B2}" sibTransId="{A3BF6785-073D-4CFC-8C7C-48049809163E}"/>
    <dgm:cxn modelId="{50B86A79-D257-4CE4-9E40-1560064EC4CF}" srcId="{97641E5B-88C2-4D6B-84CF-B9DCCC9905A1}" destId="{826BEB38-CB1B-4F71-9FF5-18588ABAAB9C}" srcOrd="1" destOrd="0" parTransId="{8732DE13-B67A-4F58-AC55-856C40BC2BC2}" sibTransId="{353086EB-043A-4215-B7F2-C33496651860}"/>
    <dgm:cxn modelId="{58022F6D-DB98-4F42-9A94-14F0E32D034B}" srcId="{97641E5B-88C2-4D6B-84CF-B9DCCC9905A1}" destId="{FCC79DB5-8CB7-4E05-BF3B-472A57E77E99}" srcOrd="2" destOrd="0" parTransId="{7F714384-4A0E-4607-9787-8E6D3EB10057}" sibTransId="{36BBA371-46C6-4BC4-BBEE-729672F7CBE0}"/>
    <dgm:cxn modelId="{B56D53C6-7249-4746-8AFF-3D1DE4E51604}" srcId="{3ACC6592-3AE9-4DAA-81A5-2834A5F8EE77}" destId="{0DCE546F-E570-442D-8A20-76E3783F9D98}" srcOrd="2" destOrd="0" parTransId="{FD982BE7-5F69-4782-898B-8134FC66AA78}" sibTransId="{AD725677-C2E1-40EA-8AA4-2A8878F2BCF9}"/>
    <dgm:cxn modelId="{031B61CD-3B71-47D0-A3CC-DDC9FDFBF35D}" type="presOf" srcId="{385F375F-7517-4B63-92D0-84CFAD21713D}" destId="{522A1D6C-8A4C-4B5B-B51A-564F56AE5481}" srcOrd="0" destOrd="0" presId="urn:microsoft.com/office/officeart/2005/8/layout/vList5"/>
    <dgm:cxn modelId="{BE422404-CD8B-4C61-8FDD-D7D9B19B01D3}" srcId="{3ACC6592-3AE9-4DAA-81A5-2834A5F8EE77}" destId="{1B701D89-8F2C-4B97-B02A-2267496D5B48}" srcOrd="3" destOrd="0" parTransId="{75D60664-827A-43B4-AE4C-B6C31425F1D7}" sibTransId="{A5F30381-4B7A-4F7D-9D28-2F3BFCAFEFAF}"/>
    <dgm:cxn modelId="{BCA3C70D-9C39-4FF2-B4F9-A666F72F8766}" srcId="{1B701D89-8F2C-4B97-B02A-2267496D5B48}" destId="{385F375F-7517-4B63-92D0-84CFAD21713D}" srcOrd="0" destOrd="0" parTransId="{E2CD7509-1729-4F01-8E43-0BBA88DCF21F}" sibTransId="{6064177E-50EE-4741-953D-EF39F8B849E1}"/>
    <dgm:cxn modelId="{EEA22A12-BCC9-4EBC-A6A1-FBD6F1E4E3CE}" srcId="{CC123F0F-4EEB-4E3C-B6DE-2531C813015E}" destId="{F5D0C756-0DA8-46D8-9AE7-193648E8428A}" srcOrd="0" destOrd="0" parTransId="{F2DE27A9-4A76-4104-BD3D-97279651E2F2}" sibTransId="{5ACB6831-69CE-4FBF-84F3-89EC80679A03}"/>
    <dgm:cxn modelId="{8CC60153-784A-4729-BE32-AE1A0B563567}" type="presOf" srcId="{95B315CE-B140-4494-B763-FDB110691B53}" destId="{9FA4897D-B587-492B-B033-03B5DF4A4087}" srcOrd="0" destOrd="1" presId="urn:microsoft.com/office/officeart/2005/8/layout/vList5"/>
    <dgm:cxn modelId="{981BC88F-3D69-4047-A53A-F569306A1817}" type="presOf" srcId="{80BEB621-EBCF-4F86-8C6E-745E2F02467E}" destId="{522A1D6C-8A4C-4B5B-B51A-564F56AE5481}" srcOrd="0" destOrd="1" presId="urn:microsoft.com/office/officeart/2005/8/layout/vList5"/>
    <dgm:cxn modelId="{CEE6A525-E176-42D7-AD96-C1B5512AD977}" type="presOf" srcId="{8428AC29-C3F9-4507-8CF9-CE380AC631A7}" destId="{C16187A5-4FB1-4619-9CDD-0C648674744F}" srcOrd="0" destOrd="0" presId="urn:microsoft.com/office/officeart/2005/8/layout/vList5"/>
    <dgm:cxn modelId="{A858CC25-B5B1-4773-8052-582974DC9167}" srcId="{97641E5B-88C2-4D6B-84CF-B9DCCC9905A1}" destId="{8428AC29-C3F9-4507-8CF9-CE380AC631A7}" srcOrd="0" destOrd="0" parTransId="{AE1DA1EE-93FB-4D76-8FF8-9D3DF940701E}" sibTransId="{1A91267E-1A2C-4A7C-9871-F486DAB6654E}"/>
    <dgm:cxn modelId="{A2AFF296-722D-46EF-BBEC-98A493281556}" type="presOf" srcId="{3ACC6592-3AE9-4DAA-81A5-2834A5F8EE77}" destId="{0E088698-65C5-41BF-BB7F-282574818277}" srcOrd="0" destOrd="0" presId="urn:microsoft.com/office/officeart/2005/8/layout/vList5"/>
    <dgm:cxn modelId="{92A61AE5-0DDA-44EF-8806-64B3D4D748B4}" type="presOf" srcId="{F5D0C756-0DA8-46D8-9AE7-193648E8428A}" destId="{63068C7F-ED99-4485-B17F-16AAB84561F7}" srcOrd="0" destOrd="0" presId="urn:microsoft.com/office/officeart/2005/8/layout/vList5"/>
    <dgm:cxn modelId="{1C455B41-A9F0-4A85-A612-77348154142C}" srcId="{1B701D89-8F2C-4B97-B02A-2267496D5B48}" destId="{80BEB621-EBCF-4F86-8C6E-745E2F02467E}" srcOrd="1" destOrd="0" parTransId="{181312C5-C65A-42CC-8C18-AAF4E9C04808}" sibTransId="{C6BDB9FD-FDBD-4307-B814-A21840B16E4E}"/>
    <dgm:cxn modelId="{727E0083-C176-4ACC-BDC7-7809A3BF94A7}" srcId="{3ACC6592-3AE9-4DAA-81A5-2834A5F8EE77}" destId="{CC123F0F-4EEB-4E3C-B6DE-2531C813015E}" srcOrd="1" destOrd="0" parTransId="{0913E54B-28D1-4CB6-A0F3-2FAAEF6019A2}" sibTransId="{FF613565-E9BA-463B-8A13-296F52ACCD6E}"/>
    <dgm:cxn modelId="{F51B74AE-6B7E-4C43-ADE0-890DCE9D913F}" srcId="{0DCE546F-E570-442D-8A20-76E3783F9D98}" destId="{95B315CE-B140-4494-B763-FDB110691B53}" srcOrd="1" destOrd="0" parTransId="{ECEDDAA8-24B9-43E7-A1F3-CD0324D45878}" sibTransId="{D5E15B6A-A223-4901-809C-A2BFB7DC1CBC}"/>
    <dgm:cxn modelId="{38E5BEC3-F99F-4C23-8E17-819A64FF9BE1}" type="presOf" srcId="{F69AD16B-D195-433C-BA34-CC2056F23D21}" destId="{9FA4897D-B587-492B-B033-03B5DF4A4087}" srcOrd="0" destOrd="0" presId="urn:microsoft.com/office/officeart/2005/8/layout/vList5"/>
    <dgm:cxn modelId="{EF4A9281-3B28-42E3-8F01-66862FB111DA}" srcId="{3ACC6592-3AE9-4DAA-81A5-2834A5F8EE77}" destId="{97641E5B-88C2-4D6B-84CF-B9DCCC9905A1}" srcOrd="0" destOrd="0" parTransId="{EB53078F-15D3-408A-8ACB-5C5596BA8676}" sibTransId="{F090A585-6457-45BA-A416-B88422F9895C}"/>
    <dgm:cxn modelId="{DD685EEA-5264-42B1-976A-7279643E3CF9}" type="presOf" srcId="{0DCE546F-E570-442D-8A20-76E3783F9D98}" destId="{ED487469-14D7-48AB-B36D-B396D98D3143}" srcOrd="0" destOrd="0" presId="urn:microsoft.com/office/officeart/2005/8/layout/vList5"/>
    <dgm:cxn modelId="{5012A9F8-77AC-4F63-8E73-7CD05025A96E}" srcId="{CC123F0F-4EEB-4E3C-B6DE-2531C813015E}" destId="{DC5281D5-FD23-4288-8DA6-A9FB10A166F9}" srcOrd="1" destOrd="0" parTransId="{FA25C4BF-A296-4323-91A3-7130B1ED088A}" sibTransId="{035CC77D-37E0-4370-AE99-865D48F379A3}"/>
    <dgm:cxn modelId="{A65C56DE-69AD-4164-90A2-2884EF4001A4}" type="presOf" srcId="{1B701D89-8F2C-4B97-B02A-2267496D5B48}" destId="{700B70BB-D9BF-4CFD-BC51-5153DCB4B0B5}" srcOrd="0" destOrd="0" presId="urn:microsoft.com/office/officeart/2005/8/layout/vList5"/>
    <dgm:cxn modelId="{FE9D3CBC-D132-4174-A377-5BAED0282ABD}" type="presOf" srcId="{CC123F0F-4EEB-4E3C-B6DE-2531C813015E}" destId="{EFC57B7C-826F-440D-9602-9019B6DE93DB}" srcOrd="0" destOrd="0" presId="urn:microsoft.com/office/officeart/2005/8/layout/vList5"/>
    <dgm:cxn modelId="{F90934D1-3FC8-4A8B-8D1C-6F26CF5BEFAC}" type="presOf" srcId="{826BEB38-CB1B-4F71-9FF5-18588ABAAB9C}" destId="{C16187A5-4FB1-4619-9CDD-0C648674744F}" srcOrd="0" destOrd="1" presId="urn:microsoft.com/office/officeart/2005/8/layout/vList5"/>
    <dgm:cxn modelId="{5114F865-2868-43D2-8EBE-BDF972CB8498}" type="presParOf" srcId="{0E088698-65C5-41BF-BB7F-282574818277}" destId="{25C3CBF4-AB45-413F-A8C5-E0575A61A51B}" srcOrd="0" destOrd="0" presId="urn:microsoft.com/office/officeart/2005/8/layout/vList5"/>
    <dgm:cxn modelId="{8FBBCBAC-62B8-44B4-B773-26313E65394D}" type="presParOf" srcId="{25C3CBF4-AB45-413F-A8C5-E0575A61A51B}" destId="{44B7ABE9-F782-4AF4-8C20-24A75F669590}" srcOrd="0" destOrd="0" presId="urn:microsoft.com/office/officeart/2005/8/layout/vList5"/>
    <dgm:cxn modelId="{44AB5E30-50AE-43FD-B55A-742992760DD3}" type="presParOf" srcId="{25C3CBF4-AB45-413F-A8C5-E0575A61A51B}" destId="{C16187A5-4FB1-4619-9CDD-0C648674744F}" srcOrd="1" destOrd="0" presId="urn:microsoft.com/office/officeart/2005/8/layout/vList5"/>
    <dgm:cxn modelId="{ABCDC11C-CBD9-4F9A-BBB7-095DFFD169C9}" type="presParOf" srcId="{0E088698-65C5-41BF-BB7F-282574818277}" destId="{FC95B0D8-5605-431D-91D7-CFE790843102}" srcOrd="1" destOrd="0" presId="urn:microsoft.com/office/officeart/2005/8/layout/vList5"/>
    <dgm:cxn modelId="{659842BC-8FD5-416A-A028-1C4B8D03914A}" type="presParOf" srcId="{0E088698-65C5-41BF-BB7F-282574818277}" destId="{433E406B-052E-4468-956B-B38413AF9F56}" srcOrd="2" destOrd="0" presId="urn:microsoft.com/office/officeart/2005/8/layout/vList5"/>
    <dgm:cxn modelId="{A73BB888-9D00-404F-B9DD-0F0A0698EE84}" type="presParOf" srcId="{433E406B-052E-4468-956B-B38413AF9F56}" destId="{EFC57B7C-826F-440D-9602-9019B6DE93DB}" srcOrd="0" destOrd="0" presId="urn:microsoft.com/office/officeart/2005/8/layout/vList5"/>
    <dgm:cxn modelId="{D1B86918-8D90-4125-9980-C5E46AA3E560}" type="presParOf" srcId="{433E406B-052E-4468-956B-B38413AF9F56}" destId="{63068C7F-ED99-4485-B17F-16AAB84561F7}" srcOrd="1" destOrd="0" presId="urn:microsoft.com/office/officeart/2005/8/layout/vList5"/>
    <dgm:cxn modelId="{FA406AF0-B160-4999-B383-58ABBC04384D}" type="presParOf" srcId="{0E088698-65C5-41BF-BB7F-282574818277}" destId="{875B88AD-E6CA-4CBB-A5AA-72F1150D4E56}" srcOrd="3" destOrd="0" presId="urn:microsoft.com/office/officeart/2005/8/layout/vList5"/>
    <dgm:cxn modelId="{0E2E5F3D-2A5B-44DD-9791-720BC6BB4618}" type="presParOf" srcId="{0E088698-65C5-41BF-BB7F-282574818277}" destId="{8B139AB3-82B4-4D7A-B78D-BFC572E4508F}" srcOrd="4" destOrd="0" presId="urn:microsoft.com/office/officeart/2005/8/layout/vList5"/>
    <dgm:cxn modelId="{C5F90259-03A6-48B8-B8B3-BEC9CB820448}" type="presParOf" srcId="{8B139AB3-82B4-4D7A-B78D-BFC572E4508F}" destId="{ED487469-14D7-48AB-B36D-B396D98D3143}" srcOrd="0" destOrd="0" presId="urn:microsoft.com/office/officeart/2005/8/layout/vList5"/>
    <dgm:cxn modelId="{54F7ED6E-CCB1-4251-9663-46F0ABD20421}" type="presParOf" srcId="{8B139AB3-82B4-4D7A-B78D-BFC572E4508F}" destId="{9FA4897D-B587-492B-B033-03B5DF4A4087}" srcOrd="1" destOrd="0" presId="urn:microsoft.com/office/officeart/2005/8/layout/vList5"/>
    <dgm:cxn modelId="{C4A3A13E-CEFE-49B2-B998-2B6AA6403E79}" type="presParOf" srcId="{0E088698-65C5-41BF-BB7F-282574818277}" destId="{0395D78B-484F-4C1F-A336-B9C6DF569EA8}" srcOrd="5" destOrd="0" presId="urn:microsoft.com/office/officeart/2005/8/layout/vList5"/>
    <dgm:cxn modelId="{FEBCAC32-7A36-4CE0-84AD-543D0445C7E8}" type="presParOf" srcId="{0E088698-65C5-41BF-BB7F-282574818277}" destId="{2F7D336E-3D3F-4BBC-A6C4-BCC046283BE3}" srcOrd="6" destOrd="0" presId="urn:microsoft.com/office/officeart/2005/8/layout/vList5"/>
    <dgm:cxn modelId="{4BDFAC01-B99C-4925-90FE-09DCE6559988}" type="presParOf" srcId="{2F7D336E-3D3F-4BBC-A6C4-BCC046283BE3}" destId="{700B70BB-D9BF-4CFD-BC51-5153DCB4B0B5}" srcOrd="0" destOrd="0" presId="urn:microsoft.com/office/officeart/2005/8/layout/vList5"/>
    <dgm:cxn modelId="{2B30B32B-B5A3-48CD-82EE-28DD88B78D7B}" type="presParOf" srcId="{2F7D336E-3D3F-4BBC-A6C4-BCC046283BE3}" destId="{522A1D6C-8A4C-4B5B-B51A-564F56AE5481}"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9FDE2BE3-5D52-49FA-8529-0BADEF7EE3FC}" type="doc">
      <dgm:prSet loTypeId="urn:microsoft.com/office/officeart/2005/8/layout/arrow2" loCatId="process" qsTypeId="urn:microsoft.com/office/officeart/2005/8/quickstyle/simple1" qsCatId="simple" csTypeId="urn:microsoft.com/office/officeart/2005/8/colors/colorful2" csCatId="colorful" phldr="1"/>
      <dgm:spPr/>
    </dgm:pt>
    <dgm:pt modelId="{73FD9209-6333-4872-8484-9705C9A87905}" type="pres">
      <dgm:prSet presAssocID="{9FDE2BE3-5D52-49FA-8529-0BADEF7EE3FC}" presName="arrowDiagram" presStyleCnt="0">
        <dgm:presLayoutVars>
          <dgm:chMax val="5"/>
          <dgm:dir/>
          <dgm:resizeHandles val="exact"/>
        </dgm:presLayoutVars>
      </dgm:prSet>
      <dgm:spPr/>
    </dgm:pt>
  </dgm:ptLst>
  <dgm:cxnLst>
    <dgm:cxn modelId="{3FC2805E-8B9E-4564-8D07-58E2D80E86D0}" type="presOf" srcId="{9FDE2BE3-5D52-49FA-8529-0BADEF7EE3FC}" destId="{73FD9209-6333-4872-8484-9705C9A87905}" srcOrd="0" destOrd="0" presId="urn:microsoft.com/office/officeart/2005/8/layout/arrow2"/>
  </dgm:cxnLst>
  <dgm:bg>
    <a:solidFill>
      <a:schemeClr val="tx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9FDE2BE3-5D52-49FA-8529-0BADEF7EE3FC}" type="doc">
      <dgm:prSet loTypeId="urn:microsoft.com/office/officeart/2005/8/layout/arrow2" loCatId="process" qsTypeId="urn:microsoft.com/office/officeart/2005/8/quickstyle/simple1" qsCatId="simple" csTypeId="urn:microsoft.com/office/officeart/2005/8/colors/colorful2" csCatId="colorful" phldr="1"/>
      <dgm:spPr/>
    </dgm:pt>
    <dgm:pt modelId="{73FD9209-6333-4872-8484-9705C9A87905}" type="pres">
      <dgm:prSet presAssocID="{9FDE2BE3-5D52-49FA-8529-0BADEF7EE3FC}" presName="arrowDiagram" presStyleCnt="0">
        <dgm:presLayoutVars>
          <dgm:chMax val="5"/>
          <dgm:dir/>
          <dgm:resizeHandles val="exact"/>
        </dgm:presLayoutVars>
      </dgm:prSet>
      <dgm:spPr/>
    </dgm:pt>
  </dgm:ptLst>
  <dgm:cxnLst>
    <dgm:cxn modelId="{CEA6450A-92F9-4E4F-99AC-DB7A64038C8C}" type="presOf" srcId="{9FDE2BE3-5D52-49FA-8529-0BADEF7EE3FC}" destId="{73FD9209-6333-4872-8484-9705C9A87905}" srcOrd="0" destOrd="0" presId="urn:microsoft.com/office/officeart/2005/8/layout/arrow2"/>
  </dgm:cxnLst>
  <dgm:bg>
    <a:solidFill>
      <a:schemeClr val="tx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9FDE2BE3-5D52-49FA-8529-0BADEF7EE3FC}" type="doc">
      <dgm:prSet loTypeId="urn:microsoft.com/office/officeart/2005/8/layout/arrow2" loCatId="process" qsTypeId="urn:microsoft.com/office/officeart/2005/8/quickstyle/simple1" qsCatId="simple" csTypeId="urn:microsoft.com/office/officeart/2005/8/colors/colorful2" csCatId="colorful" phldr="1"/>
      <dgm:spPr/>
    </dgm:pt>
    <dgm:pt modelId="{73FD9209-6333-4872-8484-9705C9A87905}" type="pres">
      <dgm:prSet presAssocID="{9FDE2BE3-5D52-49FA-8529-0BADEF7EE3FC}" presName="arrowDiagram" presStyleCnt="0">
        <dgm:presLayoutVars>
          <dgm:chMax val="5"/>
          <dgm:dir/>
          <dgm:resizeHandles val="exact"/>
        </dgm:presLayoutVars>
      </dgm:prSet>
      <dgm:spPr/>
    </dgm:pt>
  </dgm:ptLst>
  <dgm:cxnLst>
    <dgm:cxn modelId="{6710BD86-2615-4C3B-8189-3B5C547BA91C}" type="presOf" srcId="{9FDE2BE3-5D52-49FA-8529-0BADEF7EE3FC}" destId="{73FD9209-6333-4872-8484-9705C9A87905}" srcOrd="0" destOrd="0" presId="urn:microsoft.com/office/officeart/2005/8/layout/arrow2"/>
  </dgm:cxnLst>
  <dgm:bg>
    <a:solidFill>
      <a:schemeClr val="tx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9FDE2BE3-5D52-49FA-8529-0BADEF7EE3FC}" type="doc">
      <dgm:prSet loTypeId="urn:microsoft.com/office/officeart/2005/8/layout/arrow2" loCatId="process" qsTypeId="urn:microsoft.com/office/officeart/2005/8/quickstyle/simple1" qsCatId="simple" csTypeId="urn:microsoft.com/office/officeart/2005/8/colors/colorful2" csCatId="colorful" phldr="1"/>
      <dgm:spPr/>
    </dgm:pt>
    <dgm:pt modelId="{73FD9209-6333-4872-8484-9705C9A87905}" type="pres">
      <dgm:prSet presAssocID="{9FDE2BE3-5D52-49FA-8529-0BADEF7EE3FC}" presName="arrowDiagram" presStyleCnt="0">
        <dgm:presLayoutVars>
          <dgm:chMax val="5"/>
          <dgm:dir/>
          <dgm:resizeHandles val="exact"/>
        </dgm:presLayoutVars>
      </dgm:prSet>
      <dgm:spPr/>
    </dgm:pt>
  </dgm:ptLst>
  <dgm:cxnLst>
    <dgm:cxn modelId="{3174DB68-62E8-4399-B947-19825DAAB91E}" type="presOf" srcId="{9FDE2BE3-5D52-49FA-8529-0BADEF7EE3FC}" destId="{73FD9209-6333-4872-8484-9705C9A87905}" srcOrd="0" destOrd="0" presId="urn:microsoft.com/office/officeart/2005/8/layout/arrow2"/>
  </dgm:cxnLst>
  <dgm:bg>
    <a:solidFill>
      <a:schemeClr val="tx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9FDE2BE3-5D52-49FA-8529-0BADEF7EE3FC}" type="doc">
      <dgm:prSet loTypeId="urn:microsoft.com/office/officeart/2005/8/layout/arrow2" loCatId="process" qsTypeId="urn:microsoft.com/office/officeart/2005/8/quickstyle/simple1" qsCatId="simple" csTypeId="urn:microsoft.com/office/officeart/2005/8/colors/colorful2" csCatId="colorful" phldr="1"/>
      <dgm:spPr/>
    </dgm:pt>
    <dgm:pt modelId="{73FD9209-6333-4872-8484-9705C9A87905}" type="pres">
      <dgm:prSet presAssocID="{9FDE2BE3-5D52-49FA-8529-0BADEF7EE3FC}" presName="arrowDiagram" presStyleCnt="0">
        <dgm:presLayoutVars>
          <dgm:chMax val="5"/>
          <dgm:dir/>
          <dgm:resizeHandles val="exact"/>
        </dgm:presLayoutVars>
      </dgm:prSet>
      <dgm:spPr/>
    </dgm:pt>
  </dgm:ptLst>
  <dgm:cxnLst>
    <dgm:cxn modelId="{B92FD9DC-958C-4937-A8B5-C69D4A1F7E1B}" type="presOf" srcId="{9FDE2BE3-5D52-49FA-8529-0BADEF7EE3FC}" destId="{73FD9209-6333-4872-8484-9705C9A87905}" srcOrd="0" destOrd="0" presId="urn:microsoft.com/office/officeart/2005/8/layout/arrow2"/>
  </dgm:cxnLst>
  <dgm:bg>
    <a:solidFill>
      <a:schemeClr val="tx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9FDE2BE3-5D52-49FA-8529-0BADEF7EE3FC}" type="doc">
      <dgm:prSet loTypeId="urn:microsoft.com/office/officeart/2005/8/layout/arrow2" loCatId="process" qsTypeId="urn:microsoft.com/office/officeart/2005/8/quickstyle/simple1" qsCatId="simple" csTypeId="urn:microsoft.com/office/officeart/2005/8/colors/colorful2" csCatId="colorful" phldr="1"/>
      <dgm:spPr/>
    </dgm:pt>
    <dgm:pt modelId="{73FD9209-6333-4872-8484-9705C9A87905}" type="pres">
      <dgm:prSet presAssocID="{9FDE2BE3-5D52-49FA-8529-0BADEF7EE3FC}" presName="arrowDiagram" presStyleCnt="0">
        <dgm:presLayoutVars>
          <dgm:chMax val="5"/>
          <dgm:dir/>
          <dgm:resizeHandles val="exact"/>
        </dgm:presLayoutVars>
      </dgm:prSet>
      <dgm:spPr/>
    </dgm:pt>
  </dgm:ptLst>
  <dgm:cxnLst>
    <dgm:cxn modelId="{36B45CF1-1C7A-45D7-B7D7-6EF9302C8136}" type="presOf" srcId="{9FDE2BE3-5D52-49FA-8529-0BADEF7EE3FC}" destId="{73FD9209-6333-4872-8484-9705C9A87905}" srcOrd="0" destOrd="0" presId="urn:microsoft.com/office/officeart/2005/8/layout/arrow2"/>
  </dgm:cxnLst>
  <dgm:bg>
    <a:solidFill>
      <a:schemeClr val="tx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109EF0A-15B4-4FB4-823F-6D5F633178B4}" type="doc">
      <dgm:prSet loTypeId="urn:microsoft.com/office/officeart/2005/8/layout/process2" loCatId="process" qsTypeId="urn:microsoft.com/office/officeart/2005/8/quickstyle/simple3" qsCatId="simple" csTypeId="urn:microsoft.com/office/officeart/2005/8/colors/accent2_2" csCatId="accent2" phldr="1"/>
      <dgm:spPr/>
      <dgm:t>
        <a:bodyPr/>
        <a:lstStyle/>
        <a:p>
          <a:endParaRPr lang="zh-TW" altLang="en-US"/>
        </a:p>
      </dgm:t>
    </dgm:pt>
    <dgm:pt modelId="{A67F04F3-A4AE-4FD1-8722-E039C78DA032}">
      <dgm:prSet phldrT="[文字]" custT="1"/>
      <dgm:spPr/>
      <dgm:t>
        <a:bodyPr/>
        <a:lstStyle/>
        <a:p>
          <a:r>
            <a:rPr lang="en-US" altLang="zh-TW" sz="3600" b="1" dirty="0" smtClean="0">
              <a:solidFill>
                <a:srgbClr val="FF0000"/>
              </a:solidFill>
              <a:latin typeface="標楷體" panose="03000509000000000000" pitchFamily="65" charset="-120"/>
              <a:ea typeface="標楷體" panose="03000509000000000000" pitchFamily="65" charset="-120"/>
            </a:rPr>
            <a:t>104</a:t>
          </a:r>
          <a:r>
            <a:rPr lang="zh-TW" altLang="en-US" sz="3600" b="1" dirty="0" smtClean="0">
              <a:solidFill>
                <a:srgbClr val="FF0000"/>
              </a:solidFill>
              <a:latin typeface="標楷體" panose="03000509000000000000" pitchFamily="65" charset="-120"/>
              <a:ea typeface="標楷體" panose="03000509000000000000" pitchFamily="65" charset="-120"/>
            </a:rPr>
            <a:t>學年</a:t>
          </a:r>
          <a:endParaRPr lang="zh-TW" altLang="en-US" sz="1800" dirty="0">
            <a:solidFill>
              <a:srgbClr val="FF0000"/>
            </a:solidFill>
          </a:endParaRPr>
        </a:p>
      </dgm:t>
    </dgm:pt>
    <dgm:pt modelId="{7EDCDB00-330C-4B5F-8484-396296876DAF}" type="parTrans" cxnId="{82119BB4-48F6-4FDD-9341-2EF16828BCCC}">
      <dgm:prSet/>
      <dgm:spPr/>
      <dgm:t>
        <a:bodyPr/>
        <a:lstStyle/>
        <a:p>
          <a:endParaRPr lang="zh-TW" altLang="en-US"/>
        </a:p>
      </dgm:t>
    </dgm:pt>
    <dgm:pt modelId="{81A03EFB-6768-4D64-9B70-A33E1B7708C2}" type="sibTrans" cxnId="{82119BB4-48F6-4FDD-9341-2EF16828BCCC}">
      <dgm:prSet/>
      <dgm:spPr/>
      <dgm:t>
        <a:bodyPr/>
        <a:lstStyle/>
        <a:p>
          <a:endParaRPr lang="zh-TW" altLang="en-US"/>
        </a:p>
      </dgm:t>
    </dgm:pt>
    <dgm:pt modelId="{44C6B465-23FA-4A5E-852E-086A2F79F4AE}">
      <dgm:prSet phldrT="[文字]" custT="1"/>
      <dgm:spPr/>
      <dgm:t>
        <a:bodyPr/>
        <a:lstStyle/>
        <a:p>
          <a:r>
            <a:rPr lang="en-US" altLang="zh-TW" sz="3600" b="1" dirty="0" smtClean="0">
              <a:solidFill>
                <a:srgbClr val="FFFF00"/>
              </a:solidFill>
              <a:latin typeface="標楷體" panose="03000509000000000000" pitchFamily="65" charset="-120"/>
              <a:ea typeface="標楷體" panose="03000509000000000000" pitchFamily="65" charset="-120"/>
            </a:rPr>
            <a:t>107</a:t>
          </a:r>
          <a:r>
            <a:rPr lang="zh-TW" altLang="en-US" sz="3600" b="1" dirty="0" smtClean="0">
              <a:solidFill>
                <a:srgbClr val="FFFF00"/>
              </a:solidFill>
              <a:latin typeface="標楷體" panose="03000509000000000000" pitchFamily="65" charset="-120"/>
              <a:ea typeface="標楷體" panose="03000509000000000000" pitchFamily="65" charset="-120"/>
            </a:rPr>
            <a:t>學年</a:t>
          </a:r>
          <a:endParaRPr lang="zh-TW" altLang="en-US" sz="3600" dirty="0">
            <a:solidFill>
              <a:srgbClr val="FFFF00"/>
            </a:solidFill>
          </a:endParaRPr>
        </a:p>
      </dgm:t>
    </dgm:pt>
    <dgm:pt modelId="{69D656A8-EB6E-498D-970E-6BA7E3D2E3FC}" type="parTrans" cxnId="{0B7FE90D-F740-4AAE-B384-DD6C437E30DD}">
      <dgm:prSet/>
      <dgm:spPr/>
      <dgm:t>
        <a:bodyPr/>
        <a:lstStyle/>
        <a:p>
          <a:endParaRPr lang="zh-TW" altLang="en-US"/>
        </a:p>
      </dgm:t>
    </dgm:pt>
    <dgm:pt modelId="{96E90199-4F7F-42B5-AD72-0892AFA8AD09}" type="sibTrans" cxnId="{0B7FE90D-F740-4AAE-B384-DD6C437E30DD}">
      <dgm:prSet/>
      <dgm:spPr/>
      <dgm:t>
        <a:bodyPr/>
        <a:lstStyle/>
        <a:p>
          <a:endParaRPr lang="zh-TW" altLang="en-US"/>
        </a:p>
      </dgm:t>
    </dgm:pt>
    <dgm:pt modelId="{1508F371-7D23-424A-AE17-8C836962EB7C}">
      <dgm:prSet phldrT="[文字]" custT="1"/>
      <dgm:spPr/>
      <dgm:t>
        <a:bodyPr/>
        <a:lstStyle/>
        <a:p>
          <a:r>
            <a:rPr lang="en-US" altLang="zh-TW" sz="3600" b="1" dirty="0" smtClean="0">
              <a:solidFill>
                <a:srgbClr val="FFFF00"/>
              </a:solidFill>
              <a:latin typeface="標楷體" panose="03000509000000000000" pitchFamily="65" charset="-120"/>
              <a:ea typeface="標楷體" panose="03000509000000000000" pitchFamily="65" charset="-120"/>
            </a:rPr>
            <a:t>105</a:t>
          </a:r>
          <a:r>
            <a:rPr lang="zh-TW" altLang="en-US" sz="3600" b="1" dirty="0" smtClean="0">
              <a:solidFill>
                <a:srgbClr val="FFFF00"/>
              </a:solidFill>
              <a:latin typeface="標楷體" panose="03000509000000000000" pitchFamily="65" charset="-120"/>
              <a:ea typeface="標楷體" panose="03000509000000000000" pitchFamily="65" charset="-120"/>
            </a:rPr>
            <a:t>學年</a:t>
          </a:r>
          <a:endParaRPr lang="zh-TW" altLang="en-US" sz="3600" dirty="0">
            <a:solidFill>
              <a:srgbClr val="FFFF00"/>
            </a:solidFill>
          </a:endParaRPr>
        </a:p>
      </dgm:t>
    </dgm:pt>
    <dgm:pt modelId="{C3A5F560-A02C-499B-9C8B-11000D964D23}" type="parTrans" cxnId="{5F486A1D-B2D6-4269-B4F3-D5E9F273968D}">
      <dgm:prSet/>
      <dgm:spPr/>
      <dgm:t>
        <a:bodyPr/>
        <a:lstStyle/>
        <a:p>
          <a:endParaRPr lang="zh-TW" altLang="en-US"/>
        </a:p>
      </dgm:t>
    </dgm:pt>
    <dgm:pt modelId="{CEB3AA65-E4E2-4604-8A1A-4FBB6A378F97}" type="sibTrans" cxnId="{5F486A1D-B2D6-4269-B4F3-D5E9F273968D}">
      <dgm:prSet/>
      <dgm:spPr/>
      <dgm:t>
        <a:bodyPr/>
        <a:lstStyle/>
        <a:p>
          <a:endParaRPr lang="zh-TW" altLang="en-US"/>
        </a:p>
      </dgm:t>
    </dgm:pt>
    <dgm:pt modelId="{3BC25505-B7E4-48C0-A3D6-4FA572C25DF7}">
      <dgm:prSet phldrT="[文字]" custT="1"/>
      <dgm:spPr/>
      <dgm:t>
        <a:bodyPr/>
        <a:lstStyle/>
        <a:p>
          <a:r>
            <a:rPr lang="en-US" altLang="zh-TW" sz="3600" b="1" dirty="0" smtClean="0">
              <a:solidFill>
                <a:srgbClr val="FFFF00"/>
              </a:solidFill>
              <a:latin typeface="標楷體" panose="03000509000000000000" pitchFamily="65" charset="-120"/>
              <a:ea typeface="標楷體" panose="03000509000000000000" pitchFamily="65" charset="-120"/>
            </a:rPr>
            <a:t>106</a:t>
          </a:r>
          <a:r>
            <a:rPr lang="zh-TW" altLang="en-US" sz="3600" b="1" dirty="0" smtClean="0">
              <a:solidFill>
                <a:srgbClr val="FFFF00"/>
              </a:solidFill>
              <a:latin typeface="標楷體" panose="03000509000000000000" pitchFamily="65" charset="-120"/>
              <a:ea typeface="標楷體" panose="03000509000000000000" pitchFamily="65" charset="-120"/>
            </a:rPr>
            <a:t>學年</a:t>
          </a:r>
          <a:endParaRPr lang="zh-TW" altLang="en-US" sz="3600" dirty="0">
            <a:solidFill>
              <a:srgbClr val="FFFF00"/>
            </a:solidFill>
          </a:endParaRPr>
        </a:p>
      </dgm:t>
    </dgm:pt>
    <dgm:pt modelId="{99DBEFD5-1044-4F31-93B1-D4B66A748F1B}" type="parTrans" cxnId="{5B273535-DFE8-49C2-B7B6-76DFFB015E20}">
      <dgm:prSet/>
      <dgm:spPr/>
      <dgm:t>
        <a:bodyPr/>
        <a:lstStyle/>
        <a:p>
          <a:endParaRPr lang="zh-TW" altLang="en-US"/>
        </a:p>
      </dgm:t>
    </dgm:pt>
    <dgm:pt modelId="{BE845D30-9A4D-4B32-AFE1-5268B8CF2B23}" type="sibTrans" cxnId="{5B273535-DFE8-49C2-B7B6-76DFFB015E20}">
      <dgm:prSet/>
      <dgm:spPr/>
      <dgm:t>
        <a:bodyPr/>
        <a:lstStyle/>
        <a:p>
          <a:endParaRPr lang="zh-TW" altLang="en-US"/>
        </a:p>
      </dgm:t>
    </dgm:pt>
    <dgm:pt modelId="{947EE8CF-71A2-4DCA-A785-AFDDF2295A40}" type="pres">
      <dgm:prSet presAssocID="{7109EF0A-15B4-4FB4-823F-6D5F633178B4}" presName="linearFlow" presStyleCnt="0">
        <dgm:presLayoutVars>
          <dgm:resizeHandles val="exact"/>
        </dgm:presLayoutVars>
      </dgm:prSet>
      <dgm:spPr/>
      <dgm:t>
        <a:bodyPr/>
        <a:lstStyle/>
        <a:p>
          <a:endParaRPr lang="zh-TW" altLang="en-US"/>
        </a:p>
      </dgm:t>
    </dgm:pt>
    <dgm:pt modelId="{4C2F4F38-5C80-4918-939D-E6EF623BE8D4}" type="pres">
      <dgm:prSet presAssocID="{A67F04F3-A4AE-4FD1-8722-E039C78DA032}" presName="node" presStyleLbl="node1" presStyleIdx="0" presStyleCnt="4" custLinFactNeighborX="26">
        <dgm:presLayoutVars>
          <dgm:bulletEnabled val="1"/>
        </dgm:presLayoutVars>
      </dgm:prSet>
      <dgm:spPr/>
      <dgm:t>
        <a:bodyPr/>
        <a:lstStyle/>
        <a:p>
          <a:endParaRPr lang="zh-TW" altLang="en-US"/>
        </a:p>
      </dgm:t>
    </dgm:pt>
    <dgm:pt modelId="{F09B5311-1CD9-468B-8F87-B479850DAA3A}" type="pres">
      <dgm:prSet presAssocID="{81A03EFB-6768-4D64-9B70-A33E1B7708C2}" presName="sibTrans" presStyleLbl="sibTrans2D1" presStyleIdx="0" presStyleCnt="3"/>
      <dgm:spPr/>
      <dgm:t>
        <a:bodyPr/>
        <a:lstStyle/>
        <a:p>
          <a:endParaRPr lang="zh-TW" altLang="en-US"/>
        </a:p>
      </dgm:t>
    </dgm:pt>
    <dgm:pt modelId="{23CEBF9E-C686-492F-BE95-0212C4AB1A75}" type="pres">
      <dgm:prSet presAssocID="{81A03EFB-6768-4D64-9B70-A33E1B7708C2}" presName="connectorText" presStyleLbl="sibTrans2D1" presStyleIdx="0" presStyleCnt="3"/>
      <dgm:spPr/>
      <dgm:t>
        <a:bodyPr/>
        <a:lstStyle/>
        <a:p>
          <a:endParaRPr lang="zh-TW" altLang="en-US"/>
        </a:p>
      </dgm:t>
    </dgm:pt>
    <dgm:pt modelId="{2D6B872B-4D50-42AB-A74A-F7830EC7CED9}" type="pres">
      <dgm:prSet presAssocID="{1508F371-7D23-424A-AE17-8C836962EB7C}" presName="node" presStyleLbl="node1" presStyleIdx="1" presStyleCnt="4" custLinFactNeighborX="26">
        <dgm:presLayoutVars>
          <dgm:bulletEnabled val="1"/>
        </dgm:presLayoutVars>
      </dgm:prSet>
      <dgm:spPr/>
      <dgm:t>
        <a:bodyPr/>
        <a:lstStyle/>
        <a:p>
          <a:endParaRPr lang="zh-TW" altLang="en-US"/>
        </a:p>
      </dgm:t>
    </dgm:pt>
    <dgm:pt modelId="{738716CB-D13A-4351-9714-16903CD34954}" type="pres">
      <dgm:prSet presAssocID="{CEB3AA65-E4E2-4604-8A1A-4FBB6A378F97}" presName="sibTrans" presStyleLbl="sibTrans2D1" presStyleIdx="1" presStyleCnt="3"/>
      <dgm:spPr/>
      <dgm:t>
        <a:bodyPr/>
        <a:lstStyle/>
        <a:p>
          <a:endParaRPr lang="zh-TW" altLang="en-US"/>
        </a:p>
      </dgm:t>
    </dgm:pt>
    <dgm:pt modelId="{ED628263-961A-4397-BACB-959D107D10D5}" type="pres">
      <dgm:prSet presAssocID="{CEB3AA65-E4E2-4604-8A1A-4FBB6A378F97}" presName="connectorText" presStyleLbl="sibTrans2D1" presStyleIdx="1" presStyleCnt="3"/>
      <dgm:spPr/>
      <dgm:t>
        <a:bodyPr/>
        <a:lstStyle/>
        <a:p>
          <a:endParaRPr lang="zh-TW" altLang="en-US"/>
        </a:p>
      </dgm:t>
    </dgm:pt>
    <dgm:pt modelId="{44B84671-9145-4B01-8A1A-9384BCCB153F}" type="pres">
      <dgm:prSet presAssocID="{3BC25505-B7E4-48C0-A3D6-4FA572C25DF7}" presName="node" presStyleLbl="node1" presStyleIdx="2" presStyleCnt="4" custLinFactNeighborX="26">
        <dgm:presLayoutVars>
          <dgm:bulletEnabled val="1"/>
        </dgm:presLayoutVars>
      </dgm:prSet>
      <dgm:spPr/>
      <dgm:t>
        <a:bodyPr/>
        <a:lstStyle/>
        <a:p>
          <a:endParaRPr lang="zh-TW" altLang="en-US"/>
        </a:p>
      </dgm:t>
    </dgm:pt>
    <dgm:pt modelId="{3F96D2B9-4A95-4499-AA34-40CFF0F7C795}" type="pres">
      <dgm:prSet presAssocID="{BE845D30-9A4D-4B32-AFE1-5268B8CF2B23}" presName="sibTrans" presStyleLbl="sibTrans2D1" presStyleIdx="2" presStyleCnt="3"/>
      <dgm:spPr/>
      <dgm:t>
        <a:bodyPr/>
        <a:lstStyle/>
        <a:p>
          <a:endParaRPr lang="zh-TW" altLang="en-US"/>
        </a:p>
      </dgm:t>
    </dgm:pt>
    <dgm:pt modelId="{F8034C00-9C9B-4F9A-9625-7489FEEC7D13}" type="pres">
      <dgm:prSet presAssocID="{BE845D30-9A4D-4B32-AFE1-5268B8CF2B23}" presName="connectorText" presStyleLbl="sibTrans2D1" presStyleIdx="2" presStyleCnt="3"/>
      <dgm:spPr/>
      <dgm:t>
        <a:bodyPr/>
        <a:lstStyle/>
        <a:p>
          <a:endParaRPr lang="zh-TW" altLang="en-US"/>
        </a:p>
      </dgm:t>
    </dgm:pt>
    <dgm:pt modelId="{D6994A9F-F6FA-41C1-95D2-5E2AEA778C44}" type="pres">
      <dgm:prSet presAssocID="{44C6B465-23FA-4A5E-852E-086A2F79F4AE}" presName="node" presStyleLbl="node1" presStyleIdx="3" presStyleCnt="4" custLinFactY="100000" custLinFactNeighborX="-2134" custLinFactNeighborY="122053">
        <dgm:presLayoutVars>
          <dgm:bulletEnabled val="1"/>
        </dgm:presLayoutVars>
      </dgm:prSet>
      <dgm:spPr/>
      <dgm:t>
        <a:bodyPr/>
        <a:lstStyle/>
        <a:p>
          <a:endParaRPr lang="zh-TW" altLang="en-US"/>
        </a:p>
      </dgm:t>
    </dgm:pt>
  </dgm:ptLst>
  <dgm:cxnLst>
    <dgm:cxn modelId="{3701A87F-C257-4FA8-9B22-CF5A4746AAC8}" type="presOf" srcId="{BE845D30-9A4D-4B32-AFE1-5268B8CF2B23}" destId="{3F96D2B9-4A95-4499-AA34-40CFF0F7C795}" srcOrd="0" destOrd="0" presId="urn:microsoft.com/office/officeart/2005/8/layout/process2"/>
    <dgm:cxn modelId="{0B7FE90D-F740-4AAE-B384-DD6C437E30DD}" srcId="{7109EF0A-15B4-4FB4-823F-6D5F633178B4}" destId="{44C6B465-23FA-4A5E-852E-086A2F79F4AE}" srcOrd="3" destOrd="0" parTransId="{69D656A8-EB6E-498D-970E-6BA7E3D2E3FC}" sibTransId="{96E90199-4F7F-42B5-AD72-0892AFA8AD09}"/>
    <dgm:cxn modelId="{259C4070-5014-4D0D-A01F-A6E20D93CFB3}" type="presOf" srcId="{81A03EFB-6768-4D64-9B70-A33E1B7708C2}" destId="{23CEBF9E-C686-492F-BE95-0212C4AB1A75}" srcOrd="1" destOrd="0" presId="urn:microsoft.com/office/officeart/2005/8/layout/process2"/>
    <dgm:cxn modelId="{C2CA8C86-C47D-4982-A551-68D57AFAD216}" type="presOf" srcId="{7109EF0A-15B4-4FB4-823F-6D5F633178B4}" destId="{947EE8CF-71A2-4DCA-A785-AFDDF2295A40}" srcOrd="0" destOrd="0" presId="urn:microsoft.com/office/officeart/2005/8/layout/process2"/>
    <dgm:cxn modelId="{B7C88DB9-8475-44D2-844A-959BD1D4ED0E}" type="presOf" srcId="{81A03EFB-6768-4D64-9B70-A33E1B7708C2}" destId="{F09B5311-1CD9-468B-8F87-B479850DAA3A}" srcOrd="0" destOrd="0" presId="urn:microsoft.com/office/officeart/2005/8/layout/process2"/>
    <dgm:cxn modelId="{82119BB4-48F6-4FDD-9341-2EF16828BCCC}" srcId="{7109EF0A-15B4-4FB4-823F-6D5F633178B4}" destId="{A67F04F3-A4AE-4FD1-8722-E039C78DA032}" srcOrd="0" destOrd="0" parTransId="{7EDCDB00-330C-4B5F-8484-396296876DAF}" sibTransId="{81A03EFB-6768-4D64-9B70-A33E1B7708C2}"/>
    <dgm:cxn modelId="{5B273535-DFE8-49C2-B7B6-76DFFB015E20}" srcId="{7109EF0A-15B4-4FB4-823F-6D5F633178B4}" destId="{3BC25505-B7E4-48C0-A3D6-4FA572C25DF7}" srcOrd="2" destOrd="0" parTransId="{99DBEFD5-1044-4F31-93B1-D4B66A748F1B}" sibTransId="{BE845D30-9A4D-4B32-AFE1-5268B8CF2B23}"/>
    <dgm:cxn modelId="{D682CFFB-746D-4EF2-89C7-8F374DBFB9C2}" type="presOf" srcId="{44C6B465-23FA-4A5E-852E-086A2F79F4AE}" destId="{D6994A9F-F6FA-41C1-95D2-5E2AEA778C44}" srcOrd="0" destOrd="0" presId="urn:microsoft.com/office/officeart/2005/8/layout/process2"/>
    <dgm:cxn modelId="{035CB654-48B9-4F2E-9986-06159B53CAB9}" type="presOf" srcId="{A67F04F3-A4AE-4FD1-8722-E039C78DA032}" destId="{4C2F4F38-5C80-4918-939D-E6EF623BE8D4}" srcOrd="0" destOrd="0" presId="urn:microsoft.com/office/officeart/2005/8/layout/process2"/>
    <dgm:cxn modelId="{36BA21D3-9829-4064-B33C-F06A234D157A}" type="presOf" srcId="{3BC25505-B7E4-48C0-A3D6-4FA572C25DF7}" destId="{44B84671-9145-4B01-8A1A-9384BCCB153F}" srcOrd="0" destOrd="0" presId="urn:microsoft.com/office/officeart/2005/8/layout/process2"/>
    <dgm:cxn modelId="{91FF6FB1-1C99-4835-A8C0-4F5B9295D2CB}" type="presOf" srcId="{CEB3AA65-E4E2-4604-8A1A-4FBB6A378F97}" destId="{ED628263-961A-4397-BACB-959D107D10D5}" srcOrd="1" destOrd="0" presId="urn:microsoft.com/office/officeart/2005/8/layout/process2"/>
    <dgm:cxn modelId="{16FFFBA2-E565-43C4-B8DD-3E2ABADC48C3}" type="presOf" srcId="{CEB3AA65-E4E2-4604-8A1A-4FBB6A378F97}" destId="{738716CB-D13A-4351-9714-16903CD34954}" srcOrd="0" destOrd="0" presId="urn:microsoft.com/office/officeart/2005/8/layout/process2"/>
    <dgm:cxn modelId="{40DFCCBD-E10A-410F-A438-3FEB874EB5C6}" type="presOf" srcId="{1508F371-7D23-424A-AE17-8C836962EB7C}" destId="{2D6B872B-4D50-42AB-A74A-F7830EC7CED9}" srcOrd="0" destOrd="0" presId="urn:microsoft.com/office/officeart/2005/8/layout/process2"/>
    <dgm:cxn modelId="{5F486A1D-B2D6-4269-B4F3-D5E9F273968D}" srcId="{7109EF0A-15B4-4FB4-823F-6D5F633178B4}" destId="{1508F371-7D23-424A-AE17-8C836962EB7C}" srcOrd="1" destOrd="0" parTransId="{C3A5F560-A02C-499B-9C8B-11000D964D23}" sibTransId="{CEB3AA65-E4E2-4604-8A1A-4FBB6A378F97}"/>
    <dgm:cxn modelId="{6A4CB450-C45A-429E-864A-E82CB5796DBE}" type="presOf" srcId="{BE845D30-9A4D-4B32-AFE1-5268B8CF2B23}" destId="{F8034C00-9C9B-4F9A-9625-7489FEEC7D13}" srcOrd="1" destOrd="0" presId="urn:microsoft.com/office/officeart/2005/8/layout/process2"/>
    <dgm:cxn modelId="{71A98DAB-267A-449D-BAE4-38B6FEB68E6F}" type="presParOf" srcId="{947EE8CF-71A2-4DCA-A785-AFDDF2295A40}" destId="{4C2F4F38-5C80-4918-939D-E6EF623BE8D4}" srcOrd="0" destOrd="0" presId="urn:microsoft.com/office/officeart/2005/8/layout/process2"/>
    <dgm:cxn modelId="{8E5BB1D4-325D-46E1-A262-3011A575D614}" type="presParOf" srcId="{947EE8CF-71A2-4DCA-A785-AFDDF2295A40}" destId="{F09B5311-1CD9-468B-8F87-B479850DAA3A}" srcOrd="1" destOrd="0" presId="urn:microsoft.com/office/officeart/2005/8/layout/process2"/>
    <dgm:cxn modelId="{D7C5DE77-3225-4D48-B046-0D6B72DC1EEF}" type="presParOf" srcId="{F09B5311-1CD9-468B-8F87-B479850DAA3A}" destId="{23CEBF9E-C686-492F-BE95-0212C4AB1A75}" srcOrd="0" destOrd="0" presId="urn:microsoft.com/office/officeart/2005/8/layout/process2"/>
    <dgm:cxn modelId="{26BACCB8-4F06-4E5A-A1A0-6D1AB815775A}" type="presParOf" srcId="{947EE8CF-71A2-4DCA-A785-AFDDF2295A40}" destId="{2D6B872B-4D50-42AB-A74A-F7830EC7CED9}" srcOrd="2" destOrd="0" presId="urn:microsoft.com/office/officeart/2005/8/layout/process2"/>
    <dgm:cxn modelId="{99CCFA28-83CE-4786-A32B-8356EFBD98BB}" type="presParOf" srcId="{947EE8CF-71A2-4DCA-A785-AFDDF2295A40}" destId="{738716CB-D13A-4351-9714-16903CD34954}" srcOrd="3" destOrd="0" presId="urn:microsoft.com/office/officeart/2005/8/layout/process2"/>
    <dgm:cxn modelId="{8897E4E0-FBA6-4F81-9042-5BBCA7EBEBE9}" type="presParOf" srcId="{738716CB-D13A-4351-9714-16903CD34954}" destId="{ED628263-961A-4397-BACB-959D107D10D5}" srcOrd="0" destOrd="0" presId="urn:microsoft.com/office/officeart/2005/8/layout/process2"/>
    <dgm:cxn modelId="{BE912E07-3BD9-49EF-83A6-AF74090CE606}" type="presParOf" srcId="{947EE8CF-71A2-4DCA-A785-AFDDF2295A40}" destId="{44B84671-9145-4B01-8A1A-9384BCCB153F}" srcOrd="4" destOrd="0" presId="urn:microsoft.com/office/officeart/2005/8/layout/process2"/>
    <dgm:cxn modelId="{3D91F3EF-6EB2-40F3-B0B5-327424275A3C}" type="presParOf" srcId="{947EE8CF-71A2-4DCA-A785-AFDDF2295A40}" destId="{3F96D2B9-4A95-4499-AA34-40CFF0F7C795}" srcOrd="5" destOrd="0" presId="urn:microsoft.com/office/officeart/2005/8/layout/process2"/>
    <dgm:cxn modelId="{B99CDF06-E27A-4500-994B-E8C677F04197}" type="presParOf" srcId="{3F96D2B9-4A95-4499-AA34-40CFF0F7C795}" destId="{F8034C00-9C9B-4F9A-9625-7489FEEC7D13}" srcOrd="0" destOrd="0" presId="urn:microsoft.com/office/officeart/2005/8/layout/process2"/>
    <dgm:cxn modelId="{4DDB2B8B-418E-4679-B5E3-1CCB9CABCE84}" type="presParOf" srcId="{947EE8CF-71A2-4DCA-A785-AFDDF2295A40}" destId="{D6994A9F-F6FA-41C1-95D2-5E2AEA778C44}" srcOrd="6" destOrd="0" presId="urn:microsoft.com/office/officeart/2005/8/layout/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9FDE2BE3-5D52-49FA-8529-0BADEF7EE3FC}" type="doc">
      <dgm:prSet loTypeId="urn:microsoft.com/office/officeart/2005/8/layout/arrow2" loCatId="process" qsTypeId="urn:microsoft.com/office/officeart/2005/8/quickstyle/simple1" qsCatId="simple" csTypeId="urn:microsoft.com/office/officeart/2005/8/colors/colorful2" csCatId="colorful" phldr="1"/>
      <dgm:spPr/>
    </dgm:pt>
    <dgm:pt modelId="{73FD9209-6333-4872-8484-9705C9A87905}" type="pres">
      <dgm:prSet presAssocID="{9FDE2BE3-5D52-49FA-8529-0BADEF7EE3FC}" presName="arrowDiagram" presStyleCnt="0">
        <dgm:presLayoutVars>
          <dgm:chMax val="5"/>
          <dgm:dir/>
          <dgm:resizeHandles val="exact"/>
        </dgm:presLayoutVars>
      </dgm:prSet>
      <dgm:spPr/>
    </dgm:pt>
  </dgm:ptLst>
  <dgm:cxnLst>
    <dgm:cxn modelId="{DAD66A85-3E51-4CB6-9698-FFCA36FCDB65}" type="presOf" srcId="{9FDE2BE3-5D52-49FA-8529-0BADEF7EE3FC}" destId="{73FD9209-6333-4872-8484-9705C9A87905}" srcOrd="0" destOrd="0" presId="urn:microsoft.com/office/officeart/2005/8/layout/arrow2"/>
  </dgm:cxnLst>
  <dgm:bg>
    <a:solidFill>
      <a:schemeClr val="tx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9FDE2BE3-5D52-49FA-8529-0BADEF7EE3FC}" type="doc">
      <dgm:prSet loTypeId="urn:microsoft.com/office/officeart/2005/8/layout/arrow2" loCatId="process" qsTypeId="urn:microsoft.com/office/officeart/2005/8/quickstyle/simple1" qsCatId="simple" csTypeId="urn:microsoft.com/office/officeart/2005/8/colors/colorful2" csCatId="colorful" phldr="1"/>
      <dgm:spPr/>
    </dgm:pt>
    <dgm:pt modelId="{73FD9209-6333-4872-8484-9705C9A87905}" type="pres">
      <dgm:prSet presAssocID="{9FDE2BE3-5D52-49FA-8529-0BADEF7EE3FC}" presName="arrowDiagram" presStyleCnt="0">
        <dgm:presLayoutVars>
          <dgm:chMax val="5"/>
          <dgm:dir/>
          <dgm:resizeHandles val="exact"/>
        </dgm:presLayoutVars>
      </dgm:prSet>
      <dgm:spPr/>
    </dgm:pt>
  </dgm:ptLst>
  <dgm:cxnLst>
    <dgm:cxn modelId="{E0D5F4AD-D1FA-4416-A7DB-596C779E140B}" type="presOf" srcId="{9FDE2BE3-5D52-49FA-8529-0BADEF7EE3FC}" destId="{73FD9209-6333-4872-8484-9705C9A87905}" srcOrd="0" destOrd="0" presId="urn:microsoft.com/office/officeart/2005/8/layout/arrow2"/>
  </dgm:cxnLst>
  <dgm:bg>
    <a:solidFill>
      <a:schemeClr val="tx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9FDE2BE3-5D52-49FA-8529-0BADEF7EE3FC}" type="doc">
      <dgm:prSet loTypeId="urn:microsoft.com/office/officeart/2005/8/layout/arrow2" loCatId="process" qsTypeId="urn:microsoft.com/office/officeart/2005/8/quickstyle/simple1" qsCatId="simple" csTypeId="urn:microsoft.com/office/officeart/2005/8/colors/colorful2" csCatId="colorful" phldr="1"/>
      <dgm:spPr/>
    </dgm:pt>
    <dgm:pt modelId="{73FD9209-6333-4872-8484-9705C9A87905}" type="pres">
      <dgm:prSet presAssocID="{9FDE2BE3-5D52-49FA-8529-0BADEF7EE3FC}" presName="arrowDiagram" presStyleCnt="0">
        <dgm:presLayoutVars>
          <dgm:chMax val="5"/>
          <dgm:dir/>
          <dgm:resizeHandles val="exact"/>
        </dgm:presLayoutVars>
      </dgm:prSet>
      <dgm:spPr/>
    </dgm:pt>
  </dgm:ptLst>
  <dgm:cxnLst>
    <dgm:cxn modelId="{B973FA02-37C0-4ED3-9C69-55DF5F218DC5}" type="presOf" srcId="{9FDE2BE3-5D52-49FA-8529-0BADEF7EE3FC}" destId="{73FD9209-6333-4872-8484-9705C9A87905}" srcOrd="0" destOrd="0" presId="urn:microsoft.com/office/officeart/2005/8/layout/arrow2"/>
  </dgm:cxnLst>
  <dgm:bg>
    <a:solidFill>
      <a:schemeClr val="tx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9FDE2BE3-5D52-49FA-8529-0BADEF7EE3FC}" type="doc">
      <dgm:prSet loTypeId="urn:microsoft.com/office/officeart/2005/8/layout/arrow2" loCatId="process" qsTypeId="urn:microsoft.com/office/officeart/2005/8/quickstyle/simple1" qsCatId="simple" csTypeId="urn:microsoft.com/office/officeart/2005/8/colors/colorful2" csCatId="colorful" phldr="1"/>
      <dgm:spPr/>
    </dgm:pt>
    <dgm:pt modelId="{73FD9209-6333-4872-8484-9705C9A87905}" type="pres">
      <dgm:prSet presAssocID="{9FDE2BE3-5D52-49FA-8529-0BADEF7EE3FC}" presName="arrowDiagram" presStyleCnt="0">
        <dgm:presLayoutVars>
          <dgm:chMax val="5"/>
          <dgm:dir/>
          <dgm:resizeHandles val="exact"/>
        </dgm:presLayoutVars>
      </dgm:prSet>
      <dgm:spPr/>
    </dgm:pt>
  </dgm:ptLst>
  <dgm:cxnLst>
    <dgm:cxn modelId="{E9384C23-15A3-4649-B020-1372BD63EB15}" type="presOf" srcId="{9FDE2BE3-5D52-49FA-8529-0BADEF7EE3FC}" destId="{73FD9209-6333-4872-8484-9705C9A87905}" srcOrd="0" destOrd="0" presId="urn:microsoft.com/office/officeart/2005/8/layout/arrow2"/>
  </dgm:cxnLst>
  <dgm:bg>
    <a:solidFill>
      <a:schemeClr val="tx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297F176E-B156-42C1-B02E-74DD8EE9F8B7}" type="doc">
      <dgm:prSet loTypeId="urn:microsoft.com/office/officeart/2008/layout/AlternatingHexagons" loCatId="list" qsTypeId="urn:microsoft.com/office/officeart/2005/8/quickstyle/simple2" qsCatId="simple" csTypeId="urn:microsoft.com/office/officeart/2005/8/colors/colorful1" csCatId="colorful" phldr="1"/>
      <dgm:spPr/>
      <dgm:t>
        <a:bodyPr/>
        <a:lstStyle/>
        <a:p>
          <a:endParaRPr lang="zh-TW" altLang="en-US"/>
        </a:p>
      </dgm:t>
    </dgm:pt>
    <dgm:pt modelId="{0DCEDE2E-6FB1-4095-8B81-0381A8A45404}">
      <dgm:prSet phldrT="[文字]" custT="1"/>
      <dgm:spPr/>
      <dgm:t>
        <a:bodyPr/>
        <a:lstStyle/>
        <a:p>
          <a:r>
            <a:rPr lang="zh-TW" altLang="en-US" sz="2800" b="1" dirty="0" smtClean="0">
              <a:latin typeface="標楷體" panose="03000509000000000000" pitchFamily="65" charset="-120"/>
              <a:ea typeface="標楷體" panose="03000509000000000000" pitchFamily="65" charset="-120"/>
            </a:rPr>
            <a:t>全員積極參與</a:t>
          </a:r>
          <a:endParaRPr lang="zh-TW" altLang="en-US" sz="2800" b="1" dirty="0">
            <a:latin typeface="標楷體" panose="03000509000000000000" pitchFamily="65" charset="-120"/>
            <a:ea typeface="標楷體" panose="03000509000000000000" pitchFamily="65" charset="-120"/>
          </a:endParaRPr>
        </a:p>
      </dgm:t>
    </dgm:pt>
    <dgm:pt modelId="{45A69536-F4D9-4ABF-87BC-EB24A944F6DC}" type="parTrans" cxnId="{CBBBF781-6AB2-41EB-AA1A-4162F1436AC4}">
      <dgm:prSet/>
      <dgm:spPr/>
      <dgm:t>
        <a:bodyPr/>
        <a:lstStyle/>
        <a:p>
          <a:endParaRPr lang="zh-TW" altLang="en-US"/>
        </a:p>
      </dgm:t>
    </dgm:pt>
    <dgm:pt modelId="{3D5588C9-AC5B-41E8-B0A4-F59ACF6B9F53}" type="sibTrans" cxnId="{CBBBF781-6AB2-41EB-AA1A-4162F1436AC4}">
      <dgm:prSet custT="1"/>
      <dgm:spPr/>
      <dgm:t>
        <a:bodyPr/>
        <a:lstStyle/>
        <a:p>
          <a:r>
            <a:rPr lang="zh-TW" altLang="en-US" sz="2800" b="1" dirty="0" smtClean="0">
              <a:latin typeface="標楷體" panose="03000509000000000000" pitchFamily="65" charset="-120"/>
              <a:ea typeface="標楷體" panose="03000509000000000000" pitchFamily="65" charset="-120"/>
            </a:rPr>
            <a:t>面對鏡頭的勇氣</a:t>
          </a:r>
          <a:endParaRPr lang="zh-TW" altLang="en-US" sz="2800" b="1" dirty="0">
            <a:latin typeface="標楷體" panose="03000509000000000000" pitchFamily="65" charset="-120"/>
            <a:ea typeface="標楷體" panose="03000509000000000000" pitchFamily="65" charset="-120"/>
          </a:endParaRPr>
        </a:p>
      </dgm:t>
    </dgm:pt>
    <dgm:pt modelId="{CD5A6101-36E2-4D45-8632-6982CFFF1E78}">
      <dgm:prSet phldrT="[文字]" custT="1"/>
      <dgm:spPr/>
      <dgm:t>
        <a:bodyPr/>
        <a:lstStyle/>
        <a:p>
          <a:r>
            <a:rPr lang="zh-TW" altLang="en-US" sz="2800" b="1" dirty="0" smtClean="0">
              <a:latin typeface="標楷體" panose="03000509000000000000" pitchFamily="65" charset="-120"/>
              <a:ea typeface="標楷體" panose="03000509000000000000" pitchFamily="65" charset="-120"/>
            </a:rPr>
            <a:t>公開課像呼吸一樣自然</a:t>
          </a:r>
          <a:endParaRPr lang="zh-TW" altLang="en-US" sz="2800" b="1" dirty="0">
            <a:latin typeface="標楷體" panose="03000509000000000000" pitchFamily="65" charset="-120"/>
            <a:ea typeface="標楷體" panose="03000509000000000000" pitchFamily="65" charset="-120"/>
          </a:endParaRPr>
        </a:p>
      </dgm:t>
    </dgm:pt>
    <dgm:pt modelId="{8FF5F9CA-E213-4DD4-BA96-F677184525AB}" type="parTrans" cxnId="{7145E4A9-1D2A-45BF-AABC-8F2E2AA68544}">
      <dgm:prSet/>
      <dgm:spPr/>
      <dgm:t>
        <a:bodyPr/>
        <a:lstStyle/>
        <a:p>
          <a:endParaRPr lang="zh-TW" altLang="en-US"/>
        </a:p>
      </dgm:t>
    </dgm:pt>
    <dgm:pt modelId="{2C38D2AF-299E-4E97-BEB0-B9E90DF71A1B}" type="sibTrans" cxnId="{7145E4A9-1D2A-45BF-AABC-8F2E2AA68544}">
      <dgm:prSet custT="1"/>
      <dgm:spPr/>
      <dgm:t>
        <a:bodyPr/>
        <a:lstStyle/>
        <a:p>
          <a:r>
            <a:rPr lang="zh-TW" altLang="en-US" sz="2800" b="1" dirty="0" smtClean="0">
              <a:latin typeface="標楷體" panose="03000509000000000000" pitchFamily="65" charset="-120"/>
              <a:ea typeface="標楷體" panose="03000509000000000000" pitchFamily="65" charset="-120"/>
            </a:rPr>
            <a:t>隨時隨地一起共備</a:t>
          </a:r>
          <a:endParaRPr lang="zh-TW" altLang="en-US" sz="2800" b="1" dirty="0">
            <a:latin typeface="標楷體" panose="03000509000000000000" pitchFamily="65" charset="-120"/>
            <a:ea typeface="標楷體" panose="03000509000000000000" pitchFamily="65" charset="-120"/>
          </a:endParaRPr>
        </a:p>
      </dgm:t>
    </dgm:pt>
    <dgm:pt modelId="{98BEAF5B-0F2D-4DEB-88A0-D2A39561E898}">
      <dgm:prSet custT="1"/>
      <dgm:spPr/>
      <dgm:t>
        <a:bodyPr/>
        <a:lstStyle/>
        <a:p>
          <a:r>
            <a:rPr lang="zh-TW" altLang="en-US" sz="2800" b="1" dirty="0" smtClean="0">
              <a:latin typeface="標楷體" panose="03000509000000000000" pitchFamily="65" charset="-120"/>
              <a:ea typeface="標楷體" panose="03000509000000000000" pitchFamily="65" charset="-120"/>
            </a:rPr>
            <a:t>客製化到校服務</a:t>
          </a:r>
          <a:endParaRPr lang="en-US" altLang="zh-TW" sz="2800" b="1" dirty="0">
            <a:latin typeface="標楷體" panose="03000509000000000000" pitchFamily="65" charset="-120"/>
            <a:ea typeface="標楷體" panose="03000509000000000000" pitchFamily="65" charset="-120"/>
          </a:endParaRPr>
        </a:p>
      </dgm:t>
    </dgm:pt>
    <dgm:pt modelId="{C5A49C1F-D81C-4A12-A97C-2B81219CD34C}" type="parTrans" cxnId="{909A9641-0C38-4A40-BBA3-5FDAA9583B55}">
      <dgm:prSet/>
      <dgm:spPr/>
      <dgm:t>
        <a:bodyPr/>
        <a:lstStyle/>
        <a:p>
          <a:endParaRPr lang="zh-TW" altLang="en-US"/>
        </a:p>
      </dgm:t>
    </dgm:pt>
    <dgm:pt modelId="{EB34A777-362E-4951-904B-2FEC7239428A}" type="sibTrans" cxnId="{909A9641-0C38-4A40-BBA3-5FDAA9583B55}">
      <dgm:prSet custT="1"/>
      <dgm:spPr/>
      <dgm:t>
        <a:bodyPr/>
        <a:lstStyle/>
        <a:p>
          <a:r>
            <a:rPr lang="zh-TW" altLang="en-US" sz="2800" b="1" dirty="0" smtClean="0">
              <a:latin typeface="標楷體" panose="03000509000000000000" pitchFamily="65" charset="-120"/>
              <a:ea typeface="標楷體" panose="03000509000000000000" pitchFamily="65" charset="-120"/>
            </a:rPr>
            <a:t>學校老師對輔導團的看法</a:t>
          </a:r>
          <a:endParaRPr lang="zh-TW" altLang="en-US" sz="2800" b="1" dirty="0">
            <a:latin typeface="標楷體" panose="03000509000000000000" pitchFamily="65" charset="-120"/>
            <a:ea typeface="標楷體" panose="03000509000000000000" pitchFamily="65" charset="-120"/>
          </a:endParaRPr>
        </a:p>
      </dgm:t>
    </dgm:pt>
    <dgm:pt modelId="{88754E33-1D59-4904-916B-87B32CC9BBAB}" type="pres">
      <dgm:prSet presAssocID="{297F176E-B156-42C1-B02E-74DD8EE9F8B7}" presName="Name0" presStyleCnt="0">
        <dgm:presLayoutVars>
          <dgm:chMax/>
          <dgm:chPref/>
          <dgm:dir/>
          <dgm:animLvl val="lvl"/>
        </dgm:presLayoutVars>
      </dgm:prSet>
      <dgm:spPr/>
      <dgm:t>
        <a:bodyPr/>
        <a:lstStyle/>
        <a:p>
          <a:endParaRPr lang="zh-TW" altLang="en-US"/>
        </a:p>
      </dgm:t>
    </dgm:pt>
    <dgm:pt modelId="{021E5FE8-93FE-4B71-9F99-7F16EC3F6D65}" type="pres">
      <dgm:prSet presAssocID="{0DCEDE2E-6FB1-4095-8B81-0381A8A45404}" presName="composite" presStyleCnt="0"/>
      <dgm:spPr/>
    </dgm:pt>
    <dgm:pt modelId="{FE8AA81E-87EE-43C6-AE9E-E324F7FD7C09}" type="pres">
      <dgm:prSet presAssocID="{0DCEDE2E-6FB1-4095-8B81-0381A8A45404}" presName="Parent1" presStyleLbl="node1" presStyleIdx="0" presStyleCnt="6" custLinFactNeighborX="3717" custLinFactNeighborY="6621">
        <dgm:presLayoutVars>
          <dgm:chMax val="1"/>
          <dgm:chPref val="1"/>
          <dgm:bulletEnabled val="1"/>
        </dgm:presLayoutVars>
      </dgm:prSet>
      <dgm:spPr/>
      <dgm:t>
        <a:bodyPr/>
        <a:lstStyle/>
        <a:p>
          <a:endParaRPr lang="zh-TW" altLang="en-US"/>
        </a:p>
      </dgm:t>
    </dgm:pt>
    <dgm:pt modelId="{9615AFFC-49EE-418A-9EBB-29925A5EE93D}" type="pres">
      <dgm:prSet presAssocID="{0DCEDE2E-6FB1-4095-8B81-0381A8A45404}" presName="Childtext1" presStyleLbl="revTx" presStyleIdx="0" presStyleCnt="3">
        <dgm:presLayoutVars>
          <dgm:chMax val="0"/>
          <dgm:chPref val="0"/>
          <dgm:bulletEnabled val="1"/>
        </dgm:presLayoutVars>
      </dgm:prSet>
      <dgm:spPr/>
      <dgm:t>
        <a:bodyPr/>
        <a:lstStyle/>
        <a:p>
          <a:endParaRPr lang="zh-TW" altLang="en-US"/>
        </a:p>
      </dgm:t>
    </dgm:pt>
    <dgm:pt modelId="{09BC80FF-DAC3-4849-AE5D-6C3B7F78ABE2}" type="pres">
      <dgm:prSet presAssocID="{0DCEDE2E-6FB1-4095-8B81-0381A8A45404}" presName="BalanceSpacing" presStyleCnt="0"/>
      <dgm:spPr/>
    </dgm:pt>
    <dgm:pt modelId="{417AF114-A880-4B03-ABF2-B8590A0977AD}" type="pres">
      <dgm:prSet presAssocID="{0DCEDE2E-6FB1-4095-8B81-0381A8A45404}" presName="BalanceSpacing1" presStyleCnt="0"/>
      <dgm:spPr/>
    </dgm:pt>
    <dgm:pt modelId="{0BEF9B82-57C9-46EC-94BA-1B8207AA2609}" type="pres">
      <dgm:prSet presAssocID="{3D5588C9-AC5B-41E8-B0A4-F59ACF6B9F53}" presName="Accent1Text" presStyleLbl="node1" presStyleIdx="1" presStyleCnt="6" custLinFactNeighborX="9511" custLinFactNeighborY="6621"/>
      <dgm:spPr/>
      <dgm:t>
        <a:bodyPr/>
        <a:lstStyle/>
        <a:p>
          <a:endParaRPr lang="zh-TW" altLang="en-US"/>
        </a:p>
      </dgm:t>
    </dgm:pt>
    <dgm:pt modelId="{77B650A2-7DF6-4043-B12F-B430CF0D1816}" type="pres">
      <dgm:prSet presAssocID="{3D5588C9-AC5B-41E8-B0A4-F59ACF6B9F53}" presName="spaceBetweenRectangles" presStyleCnt="0"/>
      <dgm:spPr/>
    </dgm:pt>
    <dgm:pt modelId="{92E9942A-0B3C-447A-BE0E-D9ACE9FDA172}" type="pres">
      <dgm:prSet presAssocID="{CD5A6101-36E2-4D45-8632-6982CFFF1E78}" presName="composite" presStyleCnt="0"/>
      <dgm:spPr/>
    </dgm:pt>
    <dgm:pt modelId="{7BDFE87F-83F1-49F5-BC14-0C1939F96208}" type="pres">
      <dgm:prSet presAssocID="{CD5A6101-36E2-4D45-8632-6982CFFF1E78}" presName="Parent1" presStyleLbl="node1" presStyleIdx="2" presStyleCnt="6" custScaleX="101170" custScaleY="94251" custLinFactNeighborX="5464" custLinFactNeighborY="-2537">
        <dgm:presLayoutVars>
          <dgm:chMax val="1"/>
          <dgm:chPref val="1"/>
          <dgm:bulletEnabled val="1"/>
        </dgm:presLayoutVars>
      </dgm:prSet>
      <dgm:spPr/>
      <dgm:t>
        <a:bodyPr/>
        <a:lstStyle/>
        <a:p>
          <a:endParaRPr lang="zh-TW" altLang="en-US"/>
        </a:p>
      </dgm:t>
    </dgm:pt>
    <dgm:pt modelId="{77920664-4B02-4942-ACE1-E32B7A93F362}" type="pres">
      <dgm:prSet presAssocID="{CD5A6101-36E2-4D45-8632-6982CFFF1E78}" presName="Childtext1" presStyleLbl="revTx" presStyleIdx="1" presStyleCnt="3" custLinFactX="100000" custLinFactY="-100000" custLinFactNeighborX="138317" custLinFactNeighborY="-173906">
        <dgm:presLayoutVars>
          <dgm:chMax val="0"/>
          <dgm:chPref val="0"/>
          <dgm:bulletEnabled val="1"/>
        </dgm:presLayoutVars>
      </dgm:prSet>
      <dgm:spPr/>
      <dgm:t>
        <a:bodyPr/>
        <a:lstStyle/>
        <a:p>
          <a:endParaRPr lang="zh-TW" altLang="en-US"/>
        </a:p>
      </dgm:t>
    </dgm:pt>
    <dgm:pt modelId="{E60BDD64-2AB7-46A8-BFDE-E14E35568B1C}" type="pres">
      <dgm:prSet presAssocID="{CD5A6101-36E2-4D45-8632-6982CFFF1E78}" presName="BalanceSpacing" presStyleCnt="0"/>
      <dgm:spPr/>
    </dgm:pt>
    <dgm:pt modelId="{2E51CAB7-4B01-4E32-930A-7AEE0C04025E}" type="pres">
      <dgm:prSet presAssocID="{CD5A6101-36E2-4D45-8632-6982CFFF1E78}" presName="BalanceSpacing1" presStyleCnt="0"/>
      <dgm:spPr/>
    </dgm:pt>
    <dgm:pt modelId="{FA9C0597-0494-4AC9-A6EF-A215ECBC2ACD}" type="pres">
      <dgm:prSet presAssocID="{2C38D2AF-299E-4E97-BEB0-B9E90DF71A1B}" presName="Accent1Text" presStyleLbl="node1" presStyleIdx="3" presStyleCnt="6" custLinFactNeighborX="50917" custLinFactNeighborY="-78259"/>
      <dgm:spPr/>
      <dgm:t>
        <a:bodyPr/>
        <a:lstStyle/>
        <a:p>
          <a:endParaRPr lang="zh-TW" altLang="en-US"/>
        </a:p>
      </dgm:t>
    </dgm:pt>
    <dgm:pt modelId="{BE3B3AA1-88CD-4E76-B9BE-48174F2C382B}" type="pres">
      <dgm:prSet presAssocID="{2C38D2AF-299E-4E97-BEB0-B9E90DF71A1B}" presName="spaceBetweenRectangles" presStyleCnt="0"/>
      <dgm:spPr/>
    </dgm:pt>
    <dgm:pt modelId="{85E3A431-4989-483D-9A96-A71A12EBC5B9}" type="pres">
      <dgm:prSet presAssocID="{98BEAF5B-0F2D-4DEB-88A0-D2A39561E898}" presName="composite" presStyleCnt="0"/>
      <dgm:spPr/>
    </dgm:pt>
    <dgm:pt modelId="{D6514769-047B-46EE-92F7-52781CDFEC34}" type="pres">
      <dgm:prSet presAssocID="{98BEAF5B-0F2D-4DEB-88A0-D2A39561E898}" presName="Parent1" presStyleLbl="node1" presStyleIdx="4" presStyleCnt="6" custScaleX="103575" custScaleY="99065" custLinFactNeighborX="54711" custLinFactNeighborY="-85010">
        <dgm:presLayoutVars>
          <dgm:chMax val="1"/>
          <dgm:chPref val="1"/>
          <dgm:bulletEnabled val="1"/>
        </dgm:presLayoutVars>
      </dgm:prSet>
      <dgm:spPr/>
      <dgm:t>
        <a:bodyPr/>
        <a:lstStyle/>
        <a:p>
          <a:endParaRPr lang="zh-TW" altLang="en-US"/>
        </a:p>
      </dgm:t>
    </dgm:pt>
    <dgm:pt modelId="{B82EC0B5-91F0-44D8-80AB-48314E76EB32}" type="pres">
      <dgm:prSet presAssocID="{98BEAF5B-0F2D-4DEB-88A0-D2A39561E898}" presName="Childtext1" presStyleLbl="revTx" presStyleIdx="2" presStyleCnt="3">
        <dgm:presLayoutVars>
          <dgm:chMax val="0"/>
          <dgm:chPref val="0"/>
          <dgm:bulletEnabled val="1"/>
        </dgm:presLayoutVars>
      </dgm:prSet>
      <dgm:spPr/>
    </dgm:pt>
    <dgm:pt modelId="{E86E3310-337D-4151-8ED0-5D28C3780D1C}" type="pres">
      <dgm:prSet presAssocID="{98BEAF5B-0F2D-4DEB-88A0-D2A39561E898}" presName="BalanceSpacing" presStyleCnt="0"/>
      <dgm:spPr/>
    </dgm:pt>
    <dgm:pt modelId="{F1C12A8E-D3AA-4D9B-9653-C6C93B62B785}" type="pres">
      <dgm:prSet presAssocID="{98BEAF5B-0F2D-4DEB-88A0-D2A39561E898}" presName="BalanceSpacing1" presStyleCnt="0"/>
      <dgm:spPr/>
    </dgm:pt>
    <dgm:pt modelId="{7001E742-5FFC-495A-8E7F-2DEA0CBAFFFE}" type="pres">
      <dgm:prSet presAssocID="{EB34A777-362E-4951-904B-2FEC7239428A}" presName="Accent1Text" presStyleLbl="node1" presStyleIdx="5" presStyleCnt="6" custLinFactNeighborX="-42928" custLinFactNeighborY="-84543"/>
      <dgm:spPr/>
      <dgm:t>
        <a:bodyPr/>
        <a:lstStyle/>
        <a:p>
          <a:endParaRPr lang="zh-TW" altLang="en-US"/>
        </a:p>
      </dgm:t>
    </dgm:pt>
  </dgm:ptLst>
  <dgm:cxnLst>
    <dgm:cxn modelId="{93E2C4BF-710E-4357-BC1C-6F1F44CE4C8B}" type="presOf" srcId="{EB34A777-362E-4951-904B-2FEC7239428A}" destId="{7001E742-5FFC-495A-8E7F-2DEA0CBAFFFE}" srcOrd="0" destOrd="0" presId="urn:microsoft.com/office/officeart/2008/layout/AlternatingHexagons"/>
    <dgm:cxn modelId="{909A9641-0C38-4A40-BBA3-5FDAA9583B55}" srcId="{297F176E-B156-42C1-B02E-74DD8EE9F8B7}" destId="{98BEAF5B-0F2D-4DEB-88A0-D2A39561E898}" srcOrd="2" destOrd="0" parTransId="{C5A49C1F-D81C-4A12-A97C-2B81219CD34C}" sibTransId="{EB34A777-362E-4951-904B-2FEC7239428A}"/>
    <dgm:cxn modelId="{CBBBF781-6AB2-41EB-AA1A-4162F1436AC4}" srcId="{297F176E-B156-42C1-B02E-74DD8EE9F8B7}" destId="{0DCEDE2E-6FB1-4095-8B81-0381A8A45404}" srcOrd="0" destOrd="0" parTransId="{45A69536-F4D9-4ABF-87BC-EB24A944F6DC}" sibTransId="{3D5588C9-AC5B-41E8-B0A4-F59ACF6B9F53}"/>
    <dgm:cxn modelId="{93DF39C3-4BBD-45B7-9506-F7C6FA81F2BB}" type="presOf" srcId="{0DCEDE2E-6FB1-4095-8B81-0381A8A45404}" destId="{FE8AA81E-87EE-43C6-AE9E-E324F7FD7C09}" srcOrd="0" destOrd="0" presId="urn:microsoft.com/office/officeart/2008/layout/AlternatingHexagons"/>
    <dgm:cxn modelId="{5DB8DB53-5FCD-4131-A807-61A942FC3327}" type="presOf" srcId="{3D5588C9-AC5B-41E8-B0A4-F59ACF6B9F53}" destId="{0BEF9B82-57C9-46EC-94BA-1B8207AA2609}" srcOrd="0" destOrd="0" presId="urn:microsoft.com/office/officeart/2008/layout/AlternatingHexagons"/>
    <dgm:cxn modelId="{7FFC0D3D-233C-42C5-B2FA-0120136CCC8A}" type="presOf" srcId="{297F176E-B156-42C1-B02E-74DD8EE9F8B7}" destId="{88754E33-1D59-4904-916B-87B32CC9BBAB}" srcOrd="0" destOrd="0" presId="urn:microsoft.com/office/officeart/2008/layout/AlternatingHexagons"/>
    <dgm:cxn modelId="{486551C0-EC0F-489E-81E3-3EA9EAB12692}" type="presOf" srcId="{CD5A6101-36E2-4D45-8632-6982CFFF1E78}" destId="{7BDFE87F-83F1-49F5-BC14-0C1939F96208}" srcOrd="0" destOrd="0" presId="urn:microsoft.com/office/officeart/2008/layout/AlternatingHexagons"/>
    <dgm:cxn modelId="{CDBD15B7-5919-4C88-876B-033C5D3210CA}" type="presOf" srcId="{98BEAF5B-0F2D-4DEB-88A0-D2A39561E898}" destId="{D6514769-047B-46EE-92F7-52781CDFEC34}" srcOrd="0" destOrd="0" presId="urn:microsoft.com/office/officeart/2008/layout/AlternatingHexagons"/>
    <dgm:cxn modelId="{7145E4A9-1D2A-45BF-AABC-8F2E2AA68544}" srcId="{297F176E-B156-42C1-B02E-74DD8EE9F8B7}" destId="{CD5A6101-36E2-4D45-8632-6982CFFF1E78}" srcOrd="1" destOrd="0" parTransId="{8FF5F9CA-E213-4DD4-BA96-F677184525AB}" sibTransId="{2C38D2AF-299E-4E97-BEB0-B9E90DF71A1B}"/>
    <dgm:cxn modelId="{0678D9D2-A127-4C00-B59D-36C18BC3F607}" type="presOf" srcId="{2C38D2AF-299E-4E97-BEB0-B9E90DF71A1B}" destId="{FA9C0597-0494-4AC9-A6EF-A215ECBC2ACD}" srcOrd="0" destOrd="0" presId="urn:microsoft.com/office/officeart/2008/layout/AlternatingHexagons"/>
    <dgm:cxn modelId="{4DDE5BCA-1F6A-45C8-8AFA-700129D12DFB}" type="presParOf" srcId="{88754E33-1D59-4904-916B-87B32CC9BBAB}" destId="{021E5FE8-93FE-4B71-9F99-7F16EC3F6D65}" srcOrd="0" destOrd="0" presId="urn:microsoft.com/office/officeart/2008/layout/AlternatingHexagons"/>
    <dgm:cxn modelId="{6C8DB294-9367-465F-AF0B-6507540015F8}" type="presParOf" srcId="{021E5FE8-93FE-4B71-9F99-7F16EC3F6D65}" destId="{FE8AA81E-87EE-43C6-AE9E-E324F7FD7C09}" srcOrd="0" destOrd="0" presId="urn:microsoft.com/office/officeart/2008/layout/AlternatingHexagons"/>
    <dgm:cxn modelId="{201CA202-398B-468A-9419-C37326146BED}" type="presParOf" srcId="{021E5FE8-93FE-4B71-9F99-7F16EC3F6D65}" destId="{9615AFFC-49EE-418A-9EBB-29925A5EE93D}" srcOrd="1" destOrd="0" presId="urn:microsoft.com/office/officeart/2008/layout/AlternatingHexagons"/>
    <dgm:cxn modelId="{5FF40390-A42B-4764-8376-736971EB09EB}" type="presParOf" srcId="{021E5FE8-93FE-4B71-9F99-7F16EC3F6D65}" destId="{09BC80FF-DAC3-4849-AE5D-6C3B7F78ABE2}" srcOrd="2" destOrd="0" presId="urn:microsoft.com/office/officeart/2008/layout/AlternatingHexagons"/>
    <dgm:cxn modelId="{2F9BE5FF-F132-4EE5-A6DA-6767B37BA61E}" type="presParOf" srcId="{021E5FE8-93FE-4B71-9F99-7F16EC3F6D65}" destId="{417AF114-A880-4B03-ABF2-B8590A0977AD}" srcOrd="3" destOrd="0" presId="urn:microsoft.com/office/officeart/2008/layout/AlternatingHexagons"/>
    <dgm:cxn modelId="{1EBE987F-5948-4522-B7D5-74AB3D1A69F1}" type="presParOf" srcId="{021E5FE8-93FE-4B71-9F99-7F16EC3F6D65}" destId="{0BEF9B82-57C9-46EC-94BA-1B8207AA2609}" srcOrd="4" destOrd="0" presId="urn:microsoft.com/office/officeart/2008/layout/AlternatingHexagons"/>
    <dgm:cxn modelId="{A84C6B4F-F720-44C4-85E6-439B0A2C94AD}" type="presParOf" srcId="{88754E33-1D59-4904-916B-87B32CC9BBAB}" destId="{77B650A2-7DF6-4043-B12F-B430CF0D1816}" srcOrd="1" destOrd="0" presId="urn:microsoft.com/office/officeart/2008/layout/AlternatingHexagons"/>
    <dgm:cxn modelId="{FB6A430A-A2B3-4841-AAE0-93685B94FFBF}" type="presParOf" srcId="{88754E33-1D59-4904-916B-87B32CC9BBAB}" destId="{92E9942A-0B3C-447A-BE0E-D9ACE9FDA172}" srcOrd="2" destOrd="0" presId="urn:microsoft.com/office/officeart/2008/layout/AlternatingHexagons"/>
    <dgm:cxn modelId="{F2E28E7E-105E-4C3C-AC18-E60A65A81CF5}" type="presParOf" srcId="{92E9942A-0B3C-447A-BE0E-D9ACE9FDA172}" destId="{7BDFE87F-83F1-49F5-BC14-0C1939F96208}" srcOrd="0" destOrd="0" presId="urn:microsoft.com/office/officeart/2008/layout/AlternatingHexagons"/>
    <dgm:cxn modelId="{C148D1A4-C842-4C1B-99D4-5A0EA7387C87}" type="presParOf" srcId="{92E9942A-0B3C-447A-BE0E-D9ACE9FDA172}" destId="{77920664-4B02-4942-ACE1-E32B7A93F362}" srcOrd="1" destOrd="0" presId="urn:microsoft.com/office/officeart/2008/layout/AlternatingHexagons"/>
    <dgm:cxn modelId="{8C343031-BF55-4503-9BE2-5283C3399E6D}" type="presParOf" srcId="{92E9942A-0B3C-447A-BE0E-D9ACE9FDA172}" destId="{E60BDD64-2AB7-46A8-BFDE-E14E35568B1C}" srcOrd="2" destOrd="0" presId="urn:microsoft.com/office/officeart/2008/layout/AlternatingHexagons"/>
    <dgm:cxn modelId="{CFB8386C-AAD1-47F5-AE01-4396CAA5901A}" type="presParOf" srcId="{92E9942A-0B3C-447A-BE0E-D9ACE9FDA172}" destId="{2E51CAB7-4B01-4E32-930A-7AEE0C04025E}" srcOrd="3" destOrd="0" presId="urn:microsoft.com/office/officeart/2008/layout/AlternatingHexagons"/>
    <dgm:cxn modelId="{BD1E423D-C78A-42AD-BFAF-0BAA3F3190E9}" type="presParOf" srcId="{92E9942A-0B3C-447A-BE0E-D9ACE9FDA172}" destId="{FA9C0597-0494-4AC9-A6EF-A215ECBC2ACD}" srcOrd="4" destOrd="0" presId="urn:microsoft.com/office/officeart/2008/layout/AlternatingHexagons"/>
    <dgm:cxn modelId="{7DB71E36-6FC1-4363-A443-6AB8A26B2F8D}" type="presParOf" srcId="{88754E33-1D59-4904-916B-87B32CC9BBAB}" destId="{BE3B3AA1-88CD-4E76-B9BE-48174F2C382B}" srcOrd="3" destOrd="0" presId="urn:microsoft.com/office/officeart/2008/layout/AlternatingHexagons"/>
    <dgm:cxn modelId="{B62C65CB-33EA-4329-8654-A26B5B64E89E}" type="presParOf" srcId="{88754E33-1D59-4904-916B-87B32CC9BBAB}" destId="{85E3A431-4989-483D-9A96-A71A12EBC5B9}" srcOrd="4" destOrd="0" presId="urn:microsoft.com/office/officeart/2008/layout/AlternatingHexagons"/>
    <dgm:cxn modelId="{5783018E-6D4B-4687-8E0C-56A275D20551}" type="presParOf" srcId="{85E3A431-4989-483D-9A96-A71A12EBC5B9}" destId="{D6514769-047B-46EE-92F7-52781CDFEC34}" srcOrd="0" destOrd="0" presId="urn:microsoft.com/office/officeart/2008/layout/AlternatingHexagons"/>
    <dgm:cxn modelId="{5815C3DF-48E1-4046-98E5-A8F153E12466}" type="presParOf" srcId="{85E3A431-4989-483D-9A96-A71A12EBC5B9}" destId="{B82EC0B5-91F0-44D8-80AB-48314E76EB32}" srcOrd="1" destOrd="0" presId="urn:microsoft.com/office/officeart/2008/layout/AlternatingHexagons"/>
    <dgm:cxn modelId="{60DFDAAB-97C6-4033-8508-9EA0EDCAC48A}" type="presParOf" srcId="{85E3A431-4989-483D-9A96-A71A12EBC5B9}" destId="{E86E3310-337D-4151-8ED0-5D28C3780D1C}" srcOrd="2" destOrd="0" presId="urn:microsoft.com/office/officeart/2008/layout/AlternatingHexagons"/>
    <dgm:cxn modelId="{C57F62B3-25A8-4AD6-953B-5F97D0E9FFC0}" type="presParOf" srcId="{85E3A431-4989-483D-9A96-A71A12EBC5B9}" destId="{F1C12A8E-D3AA-4D9B-9653-C6C93B62B785}" srcOrd="3" destOrd="0" presId="urn:microsoft.com/office/officeart/2008/layout/AlternatingHexagons"/>
    <dgm:cxn modelId="{5D486185-D2AA-4B92-91E7-2D86CE38067E}" type="presParOf" srcId="{85E3A431-4989-483D-9A96-A71A12EBC5B9}" destId="{7001E742-5FFC-495A-8E7F-2DEA0CBAFFFE}"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109EF0A-15B4-4FB4-823F-6D5F633178B4}" type="doc">
      <dgm:prSet loTypeId="urn:microsoft.com/office/officeart/2005/8/layout/process2" loCatId="process" qsTypeId="urn:microsoft.com/office/officeart/2005/8/quickstyle/simple3" qsCatId="simple" csTypeId="urn:microsoft.com/office/officeart/2005/8/colors/accent2_2" csCatId="accent2" phldr="1"/>
      <dgm:spPr/>
      <dgm:t>
        <a:bodyPr/>
        <a:lstStyle/>
        <a:p>
          <a:endParaRPr lang="zh-TW" altLang="en-US"/>
        </a:p>
      </dgm:t>
    </dgm:pt>
    <dgm:pt modelId="{A67F04F3-A4AE-4FD1-8722-E039C78DA032}">
      <dgm:prSet phldrT="[文字]" custT="1"/>
      <dgm:spPr/>
      <dgm:t>
        <a:bodyPr/>
        <a:lstStyle/>
        <a:p>
          <a:r>
            <a:rPr lang="en-US" altLang="zh-TW" sz="3600" b="1" dirty="0" smtClean="0">
              <a:solidFill>
                <a:srgbClr val="FF0000"/>
              </a:solidFill>
              <a:latin typeface="標楷體" panose="03000509000000000000" pitchFamily="65" charset="-120"/>
              <a:ea typeface="標楷體" panose="03000509000000000000" pitchFamily="65" charset="-120"/>
            </a:rPr>
            <a:t>104</a:t>
          </a:r>
          <a:r>
            <a:rPr lang="zh-TW" altLang="en-US" sz="3600" b="1" dirty="0" smtClean="0">
              <a:solidFill>
                <a:srgbClr val="FF0000"/>
              </a:solidFill>
              <a:latin typeface="標楷體" panose="03000509000000000000" pitchFamily="65" charset="-120"/>
              <a:ea typeface="標楷體" panose="03000509000000000000" pitchFamily="65" charset="-120"/>
            </a:rPr>
            <a:t>學年</a:t>
          </a:r>
          <a:endParaRPr lang="zh-TW" altLang="en-US" sz="1800" dirty="0">
            <a:solidFill>
              <a:srgbClr val="FF0000"/>
            </a:solidFill>
          </a:endParaRPr>
        </a:p>
      </dgm:t>
    </dgm:pt>
    <dgm:pt modelId="{7EDCDB00-330C-4B5F-8484-396296876DAF}" type="parTrans" cxnId="{82119BB4-48F6-4FDD-9341-2EF16828BCCC}">
      <dgm:prSet/>
      <dgm:spPr/>
      <dgm:t>
        <a:bodyPr/>
        <a:lstStyle/>
        <a:p>
          <a:endParaRPr lang="zh-TW" altLang="en-US"/>
        </a:p>
      </dgm:t>
    </dgm:pt>
    <dgm:pt modelId="{81A03EFB-6768-4D64-9B70-A33E1B7708C2}" type="sibTrans" cxnId="{82119BB4-48F6-4FDD-9341-2EF16828BCCC}">
      <dgm:prSet/>
      <dgm:spPr/>
      <dgm:t>
        <a:bodyPr/>
        <a:lstStyle/>
        <a:p>
          <a:endParaRPr lang="zh-TW" altLang="en-US"/>
        </a:p>
      </dgm:t>
    </dgm:pt>
    <dgm:pt modelId="{44C6B465-23FA-4A5E-852E-086A2F79F4AE}">
      <dgm:prSet phldrT="[文字]" custT="1"/>
      <dgm:spPr/>
      <dgm:t>
        <a:bodyPr/>
        <a:lstStyle/>
        <a:p>
          <a:r>
            <a:rPr lang="en-US" altLang="zh-TW" sz="3600" b="1" dirty="0" smtClean="0">
              <a:solidFill>
                <a:srgbClr val="FFFF00"/>
              </a:solidFill>
              <a:latin typeface="標楷體" panose="03000509000000000000" pitchFamily="65" charset="-120"/>
              <a:ea typeface="標楷體" panose="03000509000000000000" pitchFamily="65" charset="-120"/>
            </a:rPr>
            <a:t>107</a:t>
          </a:r>
          <a:r>
            <a:rPr lang="zh-TW" altLang="en-US" sz="3600" b="1" dirty="0" smtClean="0">
              <a:solidFill>
                <a:srgbClr val="FFFF00"/>
              </a:solidFill>
              <a:latin typeface="標楷體" panose="03000509000000000000" pitchFamily="65" charset="-120"/>
              <a:ea typeface="標楷體" panose="03000509000000000000" pitchFamily="65" charset="-120"/>
            </a:rPr>
            <a:t>學年</a:t>
          </a:r>
          <a:endParaRPr lang="zh-TW" altLang="en-US" sz="3600" dirty="0">
            <a:solidFill>
              <a:srgbClr val="FFFF00"/>
            </a:solidFill>
          </a:endParaRPr>
        </a:p>
      </dgm:t>
    </dgm:pt>
    <dgm:pt modelId="{69D656A8-EB6E-498D-970E-6BA7E3D2E3FC}" type="parTrans" cxnId="{0B7FE90D-F740-4AAE-B384-DD6C437E30DD}">
      <dgm:prSet/>
      <dgm:spPr/>
      <dgm:t>
        <a:bodyPr/>
        <a:lstStyle/>
        <a:p>
          <a:endParaRPr lang="zh-TW" altLang="en-US"/>
        </a:p>
      </dgm:t>
    </dgm:pt>
    <dgm:pt modelId="{96E90199-4F7F-42B5-AD72-0892AFA8AD09}" type="sibTrans" cxnId="{0B7FE90D-F740-4AAE-B384-DD6C437E30DD}">
      <dgm:prSet/>
      <dgm:spPr/>
      <dgm:t>
        <a:bodyPr/>
        <a:lstStyle/>
        <a:p>
          <a:endParaRPr lang="zh-TW" altLang="en-US"/>
        </a:p>
      </dgm:t>
    </dgm:pt>
    <dgm:pt modelId="{1508F371-7D23-424A-AE17-8C836962EB7C}">
      <dgm:prSet phldrT="[文字]" custT="1"/>
      <dgm:spPr/>
      <dgm:t>
        <a:bodyPr/>
        <a:lstStyle/>
        <a:p>
          <a:r>
            <a:rPr lang="en-US" altLang="zh-TW" sz="3600" b="1" dirty="0" smtClean="0">
              <a:solidFill>
                <a:srgbClr val="FFFF00"/>
              </a:solidFill>
              <a:latin typeface="標楷體" panose="03000509000000000000" pitchFamily="65" charset="-120"/>
              <a:ea typeface="標楷體" panose="03000509000000000000" pitchFamily="65" charset="-120"/>
            </a:rPr>
            <a:t>105</a:t>
          </a:r>
          <a:r>
            <a:rPr lang="zh-TW" altLang="en-US" sz="3600" b="1" dirty="0" smtClean="0">
              <a:solidFill>
                <a:srgbClr val="FFFF00"/>
              </a:solidFill>
              <a:latin typeface="標楷體" panose="03000509000000000000" pitchFamily="65" charset="-120"/>
              <a:ea typeface="標楷體" panose="03000509000000000000" pitchFamily="65" charset="-120"/>
            </a:rPr>
            <a:t>學年</a:t>
          </a:r>
          <a:endParaRPr lang="zh-TW" altLang="en-US" sz="3600" dirty="0">
            <a:solidFill>
              <a:srgbClr val="FFFF00"/>
            </a:solidFill>
          </a:endParaRPr>
        </a:p>
      </dgm:t>
    </dgm:pt>
    <dgm:pt modelId="{C3A5F560-A02C-499B-9C8B-11000D964D23}" type="parTrans" cxnId="{5F486A1D-B2D6-4269-B4F3-D5E9F273968D}">
      <dgm:prSet/>
      <dgm:spPr/>
      <dgm:t>
        <a:bodyPr/>
        <a:lstStyle/>
        <a:p>
          <a:endParaRPr lang="zh-TW" altLang="en-US"/>
        </a:p>
      </dgm:t>
    </dgm:pt>
    <dgm:pt modelId="{CEB3AA65-E4E2-4604-8A1A-4FBB6A378F97}" type="sibTrans" cxnId="{5F486A1D-B2D6-4269-B4F3-D5E9F273968D}">
      <dgm:prSet/>
      <dgm:spPr/>
      <dgm:t>
        <a:bodyPr/>
        <a:lstStyle/>
        <a:p>
          <a:endParaRPr lang="zh-TW" altLang="en-US"/>
        </a:p>
      </dgm:t>
    </dgm:pt>
    <dgm:pt modelId="{3BC25505-B7E4-48C0-A3D6-4FA572C25DF7}">
      <dgm:prSet phldrT="[文字]" custT="1"/>
      <dgm:spPr/>
      <dgm:t>
        <a:bodyPr/>
        <a:lstStyle/>
        <a:p>
          <a:r>
            <a:rPr lang="en-US" altLang="zh-TW" sz="3600" b="1" dirty="0" smtClean="0">
              <a:solidFill>
                <a:srgbClr val="FFFF00"/>
              </a:solidFill>
              <a:latin typeface="標楷體" panose="03000509000000000000" pitchFamily="65" charset="-120"/>
              <a:ea typeface="標楷體" panose="03000509000000000000" pitchFamily="65" charset="-120"/>
            </a:rPr>
            <a:t>106</a:t>
          </a:r>
          <a:r>
            <a:rPr lang="zh-TW" altLang="en-US" sz="3600" b="1" dirty="0" smtClean="0">
              <a:solidFill>
                <a:srgbClr val="FFFF00"/>
              </a:solidFill>
              <a:latin typeface="標楷體" panose="03000509000000000000" pitchFamily="65" charset="-120"/>
              <a:ea typeface="標楷體" panose="03000509000000000000" pitchFamily="65" charset="-120"/>
            </a:rPr>
            <a:t>學年</a:t>
          </a:r>
          <a:endParaRPr lang="zh-TW" altLang="en-US" sz="3600" dirty="0">
            <a:solidFill>
              <a:srgbClr val="FFFF00"/>
            </a:solidFill>
          </a:endParaRPr>
        </a:p>
      </dgm:t>
    </dgm:pt>
    <dgm:pt modelId="{99DBEFD5-1044-4F31-93B1-D4B66A748F1B}" type="parTrans" cxnId="{5B273535-DFE8-49C2-B7B6-76DFFB015E20}">
      <dgm:prSet/>
      <dgm:spPr/>
      <dgm:t>
        <a:bodyPr/>
        <a:lstStyle/>
        <a:p>
          <a:endParaRPr lang="zh-TW" altLang="en-US"/>
        </a:p>
      </dgm:t>
    </dgm:pt>
    <dgm:pt modelId="{BE845D30-9A4D-4B32-AFE1-5268B8CF2B23}" type="sibTrans" cxnId="{5B273535-DFE8-49C2-B7B6-76DFFB015E20}">
      <dgm:prSet/>
      <dgm:spPr/>
      <dgm:t>
        <a:bodyPr/>
        <a:lstStyle/>
        <a:p>
          <a:endParaRPr lang="zh-TW" altLang="en-US"/>
        </a:p>
      </dgm:t>
    </dgm:pt>
    <dgm:pt modelId="{947EE8CF-71A2-4DCA-A785-AFDDF2295A40}" type="pres">
      <dgm:prSet presAssocID="{7109EF0A-15B4-4FB4-823F-6D5F633178B4}" presName="linearFlow" presStyleCnt="0">
        <dgm:presLayoutVars>
          <dgm:resizeHandles val="exact"/>
        </dgm:presLayoutVars>
      </dgm:prSet>
      <dgm:spPr/>
      <dgm:t>
        <a:bodyPr/>
        <a:lstStyle/>
        <a:p>
          <a:endParaRPr lang="zh-TW" altLang="en-US"/>
        </a:p>
      </dgm:t>
    </dgm:pt>
    <dgm:pt modelId="{4C2F4F38-5C80-4918-939D-E6EF623BE8D4}" type="pres">
      <dgm:prSet presAssocID="{A67F04F3-A4AE-4FD1-8722-E039C78DA032}" presName="node" presStyleLbl="node1" presStyleIdx="0" presStyleCnt="4" custLinFactNeighborX="26">
        <dgm:presLayoutVars>
          <dgm:bulletEnabled val="1"/>
        </dgm:presLayoutVars>
      </dgm:prSet>
      <dgm:spPr/>
      <dgm:t>
        <a:bodyPr/>
        <a:lstStyle/>
        <a:p>
          <a:endParaRPr lang="zh-TW" altLang="en-US"/>
        </a:p>
      </dgm:t>
    </dgm:pt>
    <dgm:pt modelId="{F09B5311-1CD9-468B-8F87-B479850DAA3A}" type="pres">
      <dgm:prSet presAssocID="{81A03EFB-6768-4D64-9B70-A33E1B7708C2}" presName="sibTrans" presStyleLbl="sibTrans2D1" presStyleIdx="0" presStyleCnt="3"/>
      <dgm:spPr/>
      <dgm:t>
        <a:bodyPr/>
        <a:lstStyle/>
        <a:p>
          <a:endParaRPr lang="zh-TW" altLang="en-US"/>
        </a:p>
      </dgm:t>
    </dgm:pt>
    <dgm:pt modelId="{23CEBF9E-C686-492F-BE95-0212C4AB1A75}" type="pres">
      <dgm:prSet presAssocID="{81A03EFB-6768-4D64-9B70-A33E1B7708C2}" presName="connectorText" presStyleLbl="sibTrans2D1" presStyleIdx="0" presStyleCnt="3"/>
      <dgm:spPr/>
      <dgm:t>
        <a:bodyPr/>
        <a:lstStyle/>
        <a:p>
          <a:endParaRPr lang="zh-TW" altLang="en-US"/>
        </a:p>
      </dgm:t>
    </dgm:pt>
    <dgm:pt modelId="{2D6B872B-4D50-42AB-A74A-F7830EC7CED9}" type="pres">
      <dgm:prSet presAssocID="{1508F371-7D23-424A-AE17-8C836962EB7C}" presName="node" presStyleLbl="node1" presStyleIdx="1" presStyleCnt="4" custLinFactNeighborX="26">
        <dgm:presLayoutVars>
          <dgm:bulletEnabled val="1"/>
        </dgm:presLayoutVars>
      </dgm:prSet>
      <dgm:spPr/>
      <dgm:t>
        <a:bodyPr/>
        <a:lstStyle/>
        <a:p>
          <a:endParaRPr lang="zh-TW" altLang="en-US"/>
        </a:p>
      </dgm:t>
    </dgm:pt>
    <dgm:pt modelId="{738716CB-D13A-4351-9714-16903CD34954}" type="pres">
      <dgm:prSet presAssocID="{CEB3AA65-E4E2-4604-8A1A-4FBB6A378F97}" presName="sibTrans" presStyleLbl="sibTrans2D1" presStyleIdx="1" presStyleCnt="3"/>
      <dgm:spPr/>
      <dgm:t>
        <a:bodyPr/>
        <a:lstStyle/>
        <a:p>
          <a:endParaRPr lang="zh-TW" altLang="en-US"/>
        </a:p>
      </dgm:t>
    </dgm:pt>
    <dgm:pt modelId="{ED628263-961A-4397-BACB-959D107D10D5}" type="pres">
      <dgm:prSet presAssocID="{CEB3AA65-E4E2-4604-8A1A-4FBB6A378F97}" presName="connectorText" presStyleLbl="sibTrans2D1" presStyleIdx="1" presStyleCnt="3"/>
      <dgm:spPr/>
      <dgm:t>
        <a:bodyPr/>
        <a:lstStyle/>
        <a:p>
          <a:endParaRPr lang="zh-TW" altLang="en-US"/>
        </a:p>
      </dgm:t>
    </dgm:pt>
    <dgm:pt modelId="{44B84671-9145-4B01-8A1A-9384BCCB153F}" type="pres">
      <dgm:prSet presAssocID="{3BC25505-B7E4-48C0-A3D6-4FA572C25DF7}" presName="node" presStyleLbl="node1" presStyleIdx="2" presStyleCnt="4" custLinFactNeighborX="26">
        <dgm:presLayoutVars>
          <dgm:bulletEnabled val="1"/>
        </dgm:presLayoutVars>
      </dgm:prSet>
      <dgm:spPr/>
      <dgm:t>
        <a:bodyPr/>
        <a:lstStyle/>
        <a:p>
          <a:endParaRPr lang="zh-TW" altLang="en-US"/>
        </a:p>
      </dgm:t>
    </dgm:pt>
    <dgm:pt modelId="{3F96D2B9-4A95-4499-AA34-40CFF0F7C795}" type="pres">
      <dgm:prSet presAssocID="{BE845D30-9A4D-4B32-AFE1-5268B8CF2B23}" presName="sibTrans" presStyleLbl="sibTrans2D1" presStyleIdx="2" presStyleCnt="3"/>
      <dgm:spPr/>
      <dgm:t>
        <a:bodyPr/>
        <a:lstStyle/>
        <a:p>
          <a:endParaRPr lang="zh-TW" altLang="en-US"/>
        </a:p>
      </dgm:t>
    </dgm:pt>
    <dgm:pt modelId="{F8034C00-9C9B-4F9A-9625-7489FEEC7D13}" type="pres">
      <dgm:prSet presAssocID="{BE845D30-9A4D-4B32-AFE1-5268B8CF2B23}" presName="connectorText" presStyleLbl="sibTrans2D1" presStyleIdx="2" presStyleCnt="3"/>
      <dgm:spPr/>
      <dgm:t>
        <a:bodyPr/>
        <a:lstStyle/>
        <a:p>
          <a:endParaRPr lang="zh-TW" altLang="en-US"/>
        </a:p>
      </dgm:t>
    </dgm:pt>
    <dgm:pt modelId="{D6994A9F-F6FA-41C1-95D2-5E2AEA778C44}" type="pres">
      <dgm:prSet presAssocID="{44C6B465-23FA-4A5E-852E-086A2F79F4AE}" presName="node" presStyleLbl="node1" presStyleIdx="3" presStyleCnt="4" custLinFactY="100000" custLinFactNeighborX="-2134" custLinFactNeighborY="122053">
        <dgm:presLayoutVars>
          <dgm:bulletEnabled val="1"/>
        </dgm:presLayoutVars>
      </dgm:prSet>
      <dgm:spPr/>
      <dgm:t>
        <a:bodyPr/>
        <a:lstStyle/>
        <a:p>
          <a:endParaRPr lang="zh-TW" altLang="en-US"/>
        </a:p>
      </dgm:t>
    </dgm:pt>
  </dgm:ptLst>
  <dgm:cxnLst>
    <dgm:cxn modelId="{5B273535-DFE8-49C2-B7B6-76DFFB015E20}" srcId="{7109EF0A-15B4-4FB4-823F-6D5F633178B4}" destId="{3BC25505-B7E4-48C0-A3D6-4FA572C25DF7}" srcOrd="2" destOrd="0" parTransId="{99DBEFD5-1044-4F31-93B1-D4B66A748F1B}" sibTransId="{BE845D30-9A4D-4B32-AFE1-5268B8CF2B23}"/>
    <dgm:cxn modelId="{65AD750D-4038-420A-8480-0994A5DCFEEA}" type="presOf" srcId="{44C6B465-23FA-4A5E-852E-086A2F79F4AE}" destId="{D6994A9F-F6FA-41C1-95D2-5E2AEA778C44}" srcOrd="0" destOrd="0" presId="urn:microsoft.com/office/officeart/2005/8/layout/process2"/>
    <dgm:cxn modelId="{FE007FAA-7491-4CE3-9AD6-A0F5ACA406A6}" type="presOf" srcId="{A67F04F3-A4AE-4FD1-8722-E039C78DA032}" destId="{4C2F4F38-5C80-4918-939D-E6EF623BE8D4}" srcOrd="0" destOrd="0" presId="urn:microsoft.com/office/officeart/2005/8/layout/process2"/>
    <dgm:cxn modelId="{C2118927-A61B-4062-8F8F-7AC26240A9E6}" type="presOf" srcId="{7109EF0A-15B4-4FB4-823F-6D5F633178B4}" destId="{947EE8CF-71A2-4DCA-A785-AFDDF2295A40}" srcOrd="0" destOrd="0" presId="urn:microsoft.com/office/officeart/2005/8/layout/process2"/>
    <dgm:cxn modelId="{FE19AC05-2B74-4590-82B0-2E3DDFB7FCFC}" type="presOf" srcId="{BE845D30-9A4D-4B32-AFE1-5268B8CF2B23}" destId="{F8034C00-9C9B-4F9A-9625-7489FEEC7D13}" srcOrd="1" destOrd="0" presId="urn:microsoft.com/office/officeart/2005/8/layout/process2"/>
    <dgm:cxn modelId="{CF7BF619-39CD-4DD6-986A-111F2CA18880}" type="presOf" srcId="{BE845D30-9A4D-4B32-AFE1-5268B8CF2B23}" destId="{3F96D2B9-4A95-4499-AA34-40CFF0F7C795}" srcOrd="0" destOrd="0" presId="urn:microsoft.com/office/officeart/2005/8/layout/process2"/>
    <dgm:cxn modelId="{C60AE259-DA8A-444B-8EC1-5FEF590ADC9C}" type="presOf" srcId="{3BC25505-B7E4-48C0-A3D6-4FA572C25DF7}" destId="{44B84671-9145-4B01-8A1A-9384BCCB153F}" srcOrd="0" destOrd="0" presId="urn:microsoft.com/office/officeart/2005/8/layout/process2"/>
    <dgm:cxn modelId="{5F486A1D-B2D6-4269-B4F3-D5E9F273968D}" srcId="{7109EF0A-15B4-4FB4-823F-6D5F633178B4}" destId="{1508F371-7D23-424A-AE17-8C836962EB7C}" srcOrd="1" destOrd="0" parTransId="{C3A5F560-A02C-499B-9C8B-11000D964D23}" sibTransId="{CEB3AA65-E4E2-4604-8A1A-4FBB6A378F97}"/>
    <dgm:cxn modelId="{DB71C03A-3471-4112-8156-FB75D6A7962C}" type="presOf" srcId="{81A03EFB-6768-4D64-9B70-A33E1B7708C2}" destId="{F09B5311-1CD9-468B-8F87-B479850DAA3A}" srcOrd="0" destOrd="0" presId="urn:microsoft.com/office/officeart/2005/8/layout/process2"/>
    <dgm:cxn modelId="{0B7FE90D-F740-4AAE-B384-DD6C437E30DD}" srcId="{7109EF0A-15B4-4FB4-823F-6D5F633178B4}" destId="{44C6B465-23FA-4A5E-852E-086A2F79F4AE}" srcOrd="3" destOrd="0" parTransId="{69D656A8-EB6E-498D-970E-6BA7E3D2E3FC}" sibTransId="{96E90199-4F7F-42B5-AD72-0892AFA8AD09}"/>
    <dgm:cxn modelId="{2E91A991-0056-4D7F-881B-91D2319F1617}" type="presOf" srcId="{CEB3AA65-E4E2-4604-8A1A-4FBB6A378F97}" destId="{738716CB-D13A-4351-9714-16903CD34954}" srcOrd="0" destOrd="0" presId="urn:microsoft.com/office/officeart/2005/8/layout/process2"/>
    <dgm:cxn modelId="{8FE074AD-D176-4E30-A284-66A659453612}" type="presOf" srcId="{CEB3AA65-E4E2-4604-8A1A-4FBB6A378F97}" destId="{ED628263-961A-4397-BACB-959D107D10D5}" srcOrd="1" destOrd="0" presId="urn:microsoft.com/office/officeart/2005/8/layout/process2"/>
    <dgm:cxn modelId="{82119BB4-48F6-4FDD-9341-2EF16828BCCC}" srcId="{7109EF0A-15B4-4FB4-823F-6D5F633178B4}" destId="{A67F04F3-A4AE-4FD1-8722-E039C78DA032}" srcOrd="0" destOrd="0" parTransId="{7EDCDB00-330C-4B5F-8484-396296876DAF}" sibTransId="{81A03EFB-6768-4D64-9B70-A33E1B7708C2}"/>
    <dgm:cxn modelId="{4DC788DF-148D-4B0E-8907-3FCEFAE843E3}" type="presOf" srcId="{1508F371-7D23-424A-AE17-8C836962EB7C}" destId="{2D6B872B-4D50-42AB-A74A-F7830EC7CED9}" srcOrd="0" destOrd="0" presId="urn:microsoft.com/office/officeart/2005/8/layout/process2"/>
    <dgm:cxn modelId="{F91DCB40-431E-485E-B5F7-7B8AAE64B392}" type="presOf" srcId="{81A03EFB-6768-4D64-9B70-A33E1B7708C2}" destId="{23CEBF9E-C686-492F-BE95-0212C4AB1A75}" srcOrd="1" destOrd="0" presId="urn:microsoft.com/office/officeart/2005/8/layout/process2"/>
    <dgm:cxn modelId="{F6A02717-7EE9-40A9-ACD0-AC00F3143ECD}" type="presParOf" srcId="{947EE8CF-71A2-4DCA-A785-AFDDF2295A40}" destId="{4C2F4F38-5C80-4918-939D-E6EF623BE8D4}" srcOrd="0" destOrd="0" presId="urn:microsoft.com/office/officeart/2005/8/layout/process2"/>
    <dgm:cxn modelId="{EB3B7CF5-C96D-4607-AB81-FE63EC10ADEF}" type="presParOf" srcId="{947EE8CF-71A2-4DCA-A785-AFDDF2295A40}" destId="{F09B5311-1CD9-468B-8F87-B479850DAA3A}" srcOrd="1" destOrd="0" presId="urn:microsoft.com/office/officeart/2005/8/layout/process2"/>
    <dgm:cxn modelId="{4C197A9F-8913-455A-8A2E-C9EE354DBA39}" type="presParOf" srcId="{F09B5311-1CD9-468B-8F87-B479850DAA3A}" destId="{23CEBF9E-C686-492F-BE95-0212C4AB1A75}" srcOrd="0" destOrd="0" presId="urn:microsoft.com/office/officeart/2005/8/layout/process2"/>
    <dgm:cxn modelId="{70048563-1F31-4F34-8C1E-0309788474EB}" type="presParOf" srcId="{947EE8CF-71A2-4DCA-A785-AFDDF2295A40}" destId="{2D6B872B-4D50-42AB-A74A-F7830EC7CED9}" srcOrd="2" destOrd="0" presId="urn:microsoft.com/office/officeart/2005/8/layout/process2"/>
    <dgm:cxn modelId="{08034931-6F50-45D9-A266-E2E0B7000056}" type="presParOf" srcId="{947EE8CF-71A2-4DCA-A785-AFDDF2295A40}" destId="{738716CB-D13A-4351-9714-16903CD34954}" srcOrd="3" destOrd="0" presId="urn:microsoft.com/office/officeart/2005/8/layout/process2"/>
    <dgm:cxn modelId="{B9C93FA6-EDEA-4D4B-A543-47A8B77D5066}" type="presParOf" srcId="{738716CB-D13A-4351-9714-16903CD34954}" destId="{ED628263-961A-4397-BACB-959D107D10D5}" srcOrd="0" destOrd="0" presId="urn:microsoft.com/office/officeart/2005/8/layout/process2"/>
    <dgm:cxn modelId="{460E7E01-B2B6-46EB-9FF2-AF9DBD80B0E3}" type="presParOf" srcId="{947EE8CF-71A2-4DCA-A785-AFDDF2295A40}" destId="{44B84671-9145-4B01-8A1A-9384BCCB153F}" srcOrd="4" destOrd="0" presId="urn:microsoft.com/office/officeart/2005/8/layout/process2"/>
    <dgm:cxn modelId="{B7CB7D77-ADFC-48D3-BA81-B7B594E7812A}" type="presParOf" srcId="{947EE8CF-71A2-4DCA-A785-AFDDF2295A40}" destId="{3F96D2B9-4A95-4499-AA34-40CFF0F7C795}" srcOrd="5" destOrd="0" presId="urn:microsoft.com/office/officeart/2005/8/layout/process2"/>
    <dgm:cxn modelId="{AA7BFAC2-8FF7-4C64-9C01-FB21C69C6A21}" type="presParOf" srcId="{3F96D2B9-4A95-4499-AA34-40CFF0F7C795}" destId="{F8034C00-9C9B-4F9A-9625-7489FEEC7D13}" srcOrd="0" destOrd="0" presId="urn:microsoft.com/office/officeart/2005/8/layout/process2"/>
    <dgm:cxn modelId="{34EE83EF-8D55-4389-9CB3-18FB660098DC}" type="presParOf" srcId="{947EE8CF-71A2-4DCA-A785-AFDDF2295A40}" destId="{D6994A9F-F6FA-41C1-95D2-5E2AEA778C44}" srcOrd="6"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109EF0A-15B4-4FB4-823F-6D5F633178B4}" type="doc">
      <dgm:prSet loTypeId="urn:microsoft.com/office/officeart/2005/8/layout/process2" loCatId="process" qsTypeId="urn:microsoft.com/office/officeart/2005/8/quickstyle/simple3" qsCatId="simple" csTypeId="urn:microsoft.com/office/officeart/2005/8/colors/accent2_2" csCatId="accent2" phldr="1"/>
      <dgm:spPr/>
      <dgm:t>
        <a:bodyPr/>
        <a:lstStyle/>
        <a:p>
          <a:endParaRPr lang="zh-TW" altLang="en-US"/>
        </a:p>
      </dgm:t>
    </dgm:pt>
    <dgm:pt modelId="{A67F04F3-A4AE-4FD1-8722-E039C78DA032}">
      <dgm:prSet phldrT="[文字]" custT="1"/>
      <dgm:spPr/>
      <dgm:t>
        <a:bodyPr/>
        <a:lstStyle/>
        <a:p>
          <a:r>
            <a:rPr lang="en-US" altLang="zh-TW" sz="3600" b="1" dirty="0" smtClean="0">
              <a:solidFill>
                <a:srgbClr val="FFFF00"/>
              </a:solidFill>
              <a:latin typeface="標楷體" panose="03000509000000000000" pitchFamily="65" charset="-120"/>
              <a:ea typeface="標楷體" panose="03000509000000000000" pitchFamily="65" charset="-120"/>
            </a:rPr>
            <a:t>104</a:t>
          </a:r>
          <a:r>
            <a:rPr lang="zh-TW" altLang="en-US" sz="3600" b="1" dirty="0" smtClean="0">
              <a:solidFill>
                <a:srgbClr val="FFFF00"/>
              </a:solidFill>
              <a:latin typeface="標楷體" panose="03000509000000000000" pitchFamily="65" charset="-120"/>
              <a:ea typeface="標楷體" panose="03000509000000000000" pitchFamily="65" charset="-120"/>
            </a:rPr>
            <a:t>學年</a:t>
          </a:r>
          <a:endParaRPr lang="zh-TW" altLang="en-US" sz="1800" dirty="0">
            <a:solidFill>
              <a:srgbClr val="FFFF00"/>
            </a:solidFill>
          </a:endParaRPr>
        </a:p>
      </dgm:t>
    </dgm:pt>
    <dgm:pt modelId="{7EDCDB00-330C-4B5F-8484-396296876DAF}" type="parTrans" cxnId="{82119BB4-48F6-4FDD-9341-2EF16828BCCC}">
      <dgm:prSet/>
      <dgm:spPr/>
      <dgm:t>
        <a:bodyPr/>
        <a:lstStyle/>
        <a:p>
          <a:endParaRPr lang="zh-TW" altLang="en-US"/>
        </a:p>
      </dgm:t>
    </dgm:pt>
    <dgm:pt modelId="{81A03EFB-6768-4D64-9B70-A33E1B7708C2}" type="sibTrans" cxnId="{82119BB4-48F6-4FDD-9341-2EF16828BCCC}">
      <dgm:prSet/>
      <dgm:spPr/>
      <dgm:t>
        <a:bodyPr/>
        <a:lstStyle/>
        <a:p>
          <a:endParaRPr lang="zh-TW" altLang="en-US"/>
        </a:p>
      </dgm:t>
    </dgm:pt>
    <dgm:pt modelId="{44C6B465-23FA-4A5E-852E-086A2F79F4AE}">
      <dgm:prSet phldrT="[文字]" custT="1"/>
      <dgm:spPr/>
      <dgm:t>
        <a:bodyPr/>
        <a:lstStyle/>
        <a:p>
          <a:r>
            <a:rPr lang="en-US" altLang="zh-TW" sz="3600" b="1" dirty="0" smtClean="0">
              <a:solidFill>
                <a:srgbClr val="FFFF00"/>
              </a:solidFill>
              <a:latin typeface="標楷體" panose="03000509000000000000" pitchFamily="65" charset="-120"/>
              <a:ea typeface="標楷體" panose="03000509000000000000" pitchFamily="65" charset="-120"/>
            </a:rPr>
            <a:t>107</a:t>
          </a:r>
          <a:r>
            <a:rPr lang="zh-TW" altLang="en-US" sz="3600" b="1" dirty="0" smtClean="0">
              <a:solidFill>
                <a:srgbClr val="FFFF00"/>
              </a:solidFill>
              <a:latin typeface="標楷體" panose="03000509000000000000" pitchFamily="65" charset="-120"/>
              <a:ea typeface="標楷體" panose="03000509000000000000" pitchFamily="65" charset="-120"/>
            </a:rPr>
            <a:t>學年</a:t>
          </a:r>
          <a:endParaRPr lang="zh-TW" altLang="en-US" sz="3600" dirty="0">
            <a:solidFill>
              <a:srgbClr val="FFFF00"/>
            </a:solidFill>
          </a:endParaRPr>
        </a:p>
      </dgm:t>
    </dgm:pt>
    <dgm:pt modelId="{69D656A8-EB6E-498D-970E-6BA7E3D2E3FC}" type="parTrans" cxnId="{0B7FE90D-F740-4AAE-B384-DD6C437E30DD}">
      <dgm:prSet/>
      <dgm:spPr/>
      <dgm:t>
        <a:bodyPr/>
        <a:lstStyle/>
        <a:p>
          <a:endParaRPr lang="zh-TW" altLang="en-US"/>
        </a:p>
      </dgm:t>
    </dgm:pt>
    <dgm:pt modelId="{96E90199-4F7F-42B5-AD72-0892AFA8AD09}" type="sibTrans" cxnId="{0B7FE90D-F740-4AAE-B384-DD6C437E30DD}">
      <dgm:prSet/>
      <dgm:spPr/>
      <dgm:t>
        <a:bodyPr/>
        <a:lstStyle/>
        <a:p>
          <a:endParaRPr lang="zh-TW" altLang="en-US"/>
        </a:p>
      </dgm:t>
    </dgm:pt>
    <dgm:pt modelId="{1508F371-7D23-424A-AE17-8C836962EB7C}">
      <dgm:prSet phldrT="[文字]" custT="1"/>
      <dgm:spPr/>
      <dgm:t>
        <a:bodyPr/>
        <a:lstStyle/>
        <a:p>
          <a:r>
            <a:rPr lang="en-US" altLang="zh-TW" sz="3600" b="1" dirty="0" smtClean="0">
              <a:solidFill>
                <a:srgbClr val="FF0000"/>
              </a:solidFill>
              <a:latin typeface="標楷體" panose="03000509000000000000" pitchFamily="65" charset="-120"/>
              <a:ea typeface="標楷體" panose="03000509000000000000" pitchFamily="65" charset="-120"/>
            </a:rPr>
            <a:t>105</a:t>
          </a:r>
          <a:r>
            <a:rPr lang="zh-TW" altLang="en-US" sz="3600" b="1" dirty="0" smtClean="0">
              <a:solidFill>
                <a:srgbClr val="FF0000"/>
              </a:solidFill>
              <a:latin typeface="標楷體" panose="03000509000000000000" pitchFamily="65" charset="-120"/>
              <a:ea typeface="標楷體" panose="03000509000000000000" pitchFamily="65" charset="-120"/>
            </a:rPr>
            <a:t>學年</a:t>
          </a:r>
          <a:endParaRPr lang="zh-TW" altLang="en-US" sz="3600" dirty="0">
            <a:solidFill>
              <a:srgbClr val="FF0000"/>
            </a:solidFill>
          </a:endParaRPr>
        </a:p>
      </dgm:t>
    </dgm:pt>
    <dgm:pt modelId="{C3A5F560-A02C-499B-9C8B-11000D964D23}" type="parTrans" cxnId="{5F486A1D-B2D6-4269-B4F3-D5E9F273968D}">
      <dgm:prSet/>
      <dgm:spPr/>
      <dgm:t>
        <a:bodyPr/>
        <a:lstStyle/>
        <a:p>
          <a:endParaRPr lang="zh-TW" altLang="en-US"/>
        </a:p>
      </dgm:t>
    </dgm:pt>
    <dgm:pt modelId="{CEB3AA65-E4E2-4604-8A1A-4FBB6A378F97}" type="sibTrans" cxnId="{5F486A1D-B2D6-4269-B4F3-D5E9F273968D}">
      <dgm:prSet/>
      <dgm:spPr/>
      <dgm:t>
        <a:bodyPr/>
        <a:lstStyle/>
        <a:p>
          <a:endParaRPr lang="zh-TW" altLang="en-US"/>
        </a:p>
      </dgm:t>
    </dgm:pt>
    <dgm:pt modelId="{3BC25505-B7E4-48C0-A3D6-4FA572C25DF7}">
      <dgm:prSet phldrT="[文字]" custT="1"/>
      <dgm:spPr/>
      <dgm:t>
        <a:bodyPr/>
        <a:lstStyle/>
        <a:p>
          <a:r>
            <a:rPr lang="en-US" altLang="zh-TW" sz="3600" b="1" dirty="0" smtClean="0">
              <a:solidFill>
                <a:srgbClr val="FFFF00"/>
              </a:solidFill>
              <a:latin typeface="標楷體" panose="03000509000000000000" pitchFamily="65" charset="-120"/>
              <a:ea typeface="標楷體" panose="03000509000000000000" pitchFamily="65" charset="-120"/>
            </a:rPr>
            <a:t>106</a:t>
          </a:r>
          <a:r>
            <a:rPr lang="zh-TW" altLang="en-US" sz="3600" b="1" dirty="0" smtClean="0">
              <a:solidFill>
                <a:srgbClr val="FFFF00"/>
              </a:solidFill>
              <a:latin typeface="標楷體" panose="03000509000000000000" pitchFamily="65" charset="-120"/>
              <a:ea typeface="標楷體" panose="03000509000000000000" pitchFamily="65" charset="-120"/>
            </a:rPr>
            <a:t>學年</a:t>
          </a:r>
          <a:endParaRPr lang="zh-TW" altLang="en-US" sz="3600" dirty="0">
            <a:solidFill>
              <a:srgbClr val="FFFF00"/>
            </a:solidFill>
          </a:endParaRPr>
        </a:p>
      </dgm:t>
    </dgm:pt>
    <dgm:pt modelId="{99DBEFD5-1044-4F31-93B1-D4B66A748F1B}" type="parTrans" cxnId="{5B273535-DFE8-49C2-B7B6-76DFFB015E20}">
      <dgm:prSet/>
      <dgm:spPr/>
      <dgm:t>
        <a:bodyPr/>
        <a:lstStyle/>
        <a:p>
          <a:endParaRPr lang="zh-TW" altLang="en-US"/>
        </a:p>
      </dgm:t>
    </dgm:pt>
    <dgm:pt modelId="{BE845D30-9A4D-4B32-AFE1-5268B8CF2B23}" type="sibTrans" cxnId="{5B273535-DFE8-49C2-B7B6-76DFFB015E20}">
      <dgm:prSet/>
      <dgm:spPr/>
      <dgm:t>
        <a:bodyPr/>
        <a:lstStyle/>
        <a:p>
          <a:endParaRPr lang="zh-TW" altLang="en-US"/>
        </a:p>
      </dgm:t>
    </dgm:pt>
    <dgm:pt modelId="{947EE8CF-71A2-4DCA-A785-AFDDF2295A40}" type="pres">
      <dgm:prSet presAssocID="{7109EF0A-15B4-4FB4-823F-6D5F633178B4}" presName="linearFlow" presStyleCnt="0">
        <dgm:presLayoutVars>
          <dgm:resizeHandles val="exact"/>
        </dgm:presLayoutVars>
      </dgm:prSet>
      <dgm:spPr/>
      <dgm:t>
        <a:bodyPr/>
        <a:lstStyle/>
        <a:p>
          <a:endParaRPr lang="zh-TW" altLang="en-US"/>
        </a:p>
      </dgm:t>
    </dgm:pt>
    <dgm:pt modelId="{4C2F4F38-5C80-4918-939D-E6EF623BE8D4}" type="pres">
      <dgm:prSet presAssocID="{A67F04F3-A4AE-4FD1-8722-E039C78DA032}" presName="node" presStyleLbl="node1" presStyleIdx="0" presStyleCnt="4" custLinFactNeighborX="26">
        <dgm:presLayoutVars>
          <dgm:bulletEnabled val="1"/>
        </dgm:presLayoutVars>
      </dgm:prSet>
      <dgm:spPr/>
      <dgm:t>
        <a:bodyPr/>
        <a:lstStyle/>
        <a:p>
          <a:endParaRPr lang="zh-TW" altLang="en-US"/>
        </a:p>
      </dgm:t>
    </dgm:pt>
    <dgm:pt modelId="{F09B5311-1CD9-468B-8F87-B479850DAA3A}" type="pres">
      <dgm:prSet presAssocID="{81A03EFB-6768-4D64-9B70-A33E1B7708C2}" presName="sibTrans" presStyleLbl="sibTrans2D1" presStyleIdx="0" presStyleCnt="3"/>
      <dgm:spPr/>
      <dgm:t>
        <a:bodyPr/>
        <a:lstStyle/>
        <a:p>
          <a:endParaRPr lang="zh-TW" altLang="en-US"/>
        </a:p>
      </dgm:t>
    </dgm:pt>
    <dgm:pt modelId="{23CEBF9E-C686-492F-BE95-0212C4AB1A75}" type="pres">
      <dgm:prSet presAssocID="{81A03EFB-6768-4D64-9B70-A33E1B7708C2}" presName="connectorText" presStyleLbl="sibTrans2D1" presStyleIdx="0" presStyleCnt="3"/>
      <dgm:spPr/>
      <dgm:t>
        <a:bodyPr/>
        <a:lstStyle/>
        <a:p>
          <a:endParaRPr lang="zh-TW" altLang="en-US"/>
        </a:p>
      </dgm:t>
    </dgm:pt>
    <dgm:pt modelId="{2D6B872B-4D50-42AB-A74A-F7830EC7CED9}" type="pres">
      <dgm:prSet presAssocID="{1508F371-7D23-424A-AE17-8C836962EB7C}" presName="node" presStyleLbl="node1" presStyleIdx="1" presStyleCnt="4" custLinFactNeighborX="26">
        <dgm:presLayoutVars>
          <dgm:bulletEnabled val="1"/>
        </dgm:presLayoutVars>
      </dgm:prSet>
      <dgm:spPr/>
      <dgm:t>
        <a:bodyPr/>
        <a:lstStyle/>
        <a:p>
          <a:endParaRPr lang="zh-TW" altLang="en-US"/>
        </a:p>
      </dgm:t>
    </dgm:pt>
    <dgm:pt modelId="{738716CB-D13A-4351-9714-16903CD34954}" type="pres">
      <dgm:prSet presAssocID="{CEB3AA65-E4E2-4604-8A1A-4FBB6A378F97}" presName="sibTrans" presStyleLbl="sibTrans2D1" presStyleIdx="1" presStyleCnt="3"/>
      <dgm:spPr/>
      <dgm:t>
        <a:bodyPr/>
        <a:lstStyle/>
        <a:p>
          <a:endParaRPr lang="zh-TW" altLang="en-US"/>
        </a:p>
      </dgm:t>
    </dgm:pt>
    <dgm:pt modelId="{ED628263-961A-4397-BACB-959D107D10D5}" type="pres">
      <dgm:prSet presAssocID="{CEB3AA65-E4E2-4604-8A1A-4FBB6A378F97}" presName="connectorText" presStyleLbl="sibTrans2D1" presStyleIdx="1" presStyleCnt="3"/>
      <dgm:spPr/>
      <dgm:t>
        <a:bodyPr/>
        <a:lstStyle/>
        <a:p>
          <a:endParaRPr lang="zh-TW" altLang="en-US"/>
        </a:p>
      </dgm:t>
    </dgm:pt>
    <dgm:pt modelId="{44B84671-9145-4B01-8A1A-9384BCCB153F}" type="pres">
      <dgm:prSet presAssocID="{3BC25505-B7E4-48C0-A3D6-4FA572C25DF7}" presName="node" presStyleLbl="node1" presStyleIdx="2" presStyleCnt="4" custLinFactNeighborX="26">
        <dgm:presLayoutVars>
          <dgm:bulletEnabled val="1"/>
        </dgm:presLayoutVars>
      </dgm:prSet>
      <dgm:spPr/>
      <dgm:t>
        <a:bodyPr/>
        <a:lstStyle/>
        <a:p>
          <a:endParaRPr lang="zh-TW" altLang="en-US"/>
        </a:p>
      </dgm:t>
    </dgm:pt>
    <dgm:pt modelId="{3F96D2B9-4A95-4499-AA34-40CFF0F7C795}" type="pres">
      <dgm:prSet presAssocID="{BE845D30-9A4D-4B32-AFE1-5268B8CF2B23}" presName="sibTrans" presStyleLbl="sibTrans2D1" presStyleIdx="2" presStyleCnt="3"/>
      <dgm:spPr/>
      <dgm:t>
        <a:bodyPr/>
        <a:lstStyle/>
        <a:p>
          <a:endParaRPr lang="zh-TW" altLang="en-US"/>
        </a:p>
      </dgm:t>
    </dgm:pt>
    <dgm:pt modelId="{F8034C00-9C9B-4F9A-9625-7489FEEC7D13}" type="pres">
      <dgm:prSet presAssocID="{BE845D30-9A4D-4B32-AFE1-5268B8CF2B23}" presName="connectorText" presStyleLbl="sibTrans2D1" presStyleIdx="2" presStyleCnt="3"/>
      <dgm:spPr/>
      <dgm:t>
        <a:bodyPr/>
        <a:lstStyle/>
        <a:p>
          <a:endParaRPr lang="zh-TW" altLang="en-US"/>
        </a:p>
      </dgm:t>
    </dgm:pt>
    <dgm:pt modelId="{D6994A9F-F6FA-41C1-95D2-5E2AEA778C44}" type="pres">
      <dgm:prSet presAssocID="{44C6B465-23FA-4A5E-852E-086A2F79F4AE}" presName="node" presStyleLbl="node1" presStyleIdx="3" presStyleCnt="4" custLinFactY="100000" custLinFactNeighborX="-2134" custLinFactNeighborY="122053">
        <dgm:presLayoutVars>
          <dgm:bulletEnabled val="1"/>
        </dgm:presLayoutVars>
      </dgm:prSet>
      <dgm:spPr/>
      <dgm:t>
        <a:bodyPr/>
        <a:lstStyle/>
        <a:p>
          <a:endParaRPr lang="zh-TW" altLang="en-US"/>
        </a:p>
      </dgm:t>
    </dgm:pt>
  </dgm:ptLst>
  <dgm:cxnLst>
    <dgm:cxn modelId="{66A192FC-5094-4ED2-8F07-18BB08EA0B5F}" type="presOf" srcId="{44C6B465-23FA-4A5E-852E-086A2F79F4AE}" destId="{D6994A9F-F6FA-41C1-95D2-5E2AEA778C44}" srcOrd="0" destOrd="0" presId="urn:microsoft.com/office/officeart/2005/8/layout/process2"/>
    <dgm:cxn modelId="{545AD6BE-8FDE-418A-9C96-C86FE8FF50E1}" type="presOf" srcId="{CEB3AA65-E4E2-4604-8A1A-4FBB6A378F97}" destId="{738716CB-D13A-4351-9714-16903CD34954}" srcOrd="0" destOrd="0" presId="urn:microsoft.com/office/officeart/2005/8/layout/process2"/>
    <dgm:cxn modelId="{0B7FE90D-F740-4AAE-B384-DD6C437E30DD}" srcId="{7109EF0A-15B4-4FB4-823F-6D5F633178B4}" destId="{44C6B465-23FA-4A5E-852E-086A2F79F4AE}" srcOrd="3" destOrd="0" parTransId="{69D656A8-EB6E-498D-970E-6BA7E3D2E3FC}" sibTransId="{96E90199-4F7F-42B5-AD72-0892AFA8AD09}"/>
    <dgm:cxn modelId="{0C41C2EF-D99E-4B47-89DC-BC713629D650}" type="presOf" srcId="{CEB3AA65-E4E2-4604-8A1A-4FBB6A378F97}" destId="{ED628263-961A-4397-BACB-959D107D10D5}" srcOrd="1" destOrd="0" presId="urn:microsoft.com/office/officeart/2005/8/layout/process2"/>
    <dgm:cxn modelId="{7123D6AF-08F1-4FCE-AA35-9681C6598A9B}" type="presOf" srcId="{1508F371-7D23-424A-AE17-8C836962EB7C}" destId="{2D6B872B-4D50-42AB-A74A-F7830EC7CED9}" srcOrd="0" destOrd="0" presId="urn:microsoft.com/office/officeart/2005/8/layout/process2"/>
    <dgm:cxn modelId="{45E5098F-E619-4373-B474-D87268253C09}" type="presOf" srcId="{BE845D30-9A4D-4B32-AFE1-5268B8CF2B23}" destId="{F8034C00-9C9B-4F9A-9625-7489FEEC7D13}" srcOrd="1" destOrd="0" presId="urn:microsoft.com/office/officeart/2005/8/layout/process2"/>
    <dgm:cxn modelId="{82119BB4-48F6-4FDD-9341-2EF16828BCCC}" srcId="{7109EF0A-15B4-4FB4-823F-6D5F633178B4}" destId="{A67F04F3-A4AE-4FD1-8722-E039C78DA032}" srcOrd="0" destOrd="0" parTransId="{7EDCDB00-330C-4B5F-8484-396296876DAF}" sibTransId="{81A03EFB-6768-4D64-9B70-A33E1B7708C2}"/>
    <dgm:cxn modelId="{6BAFA219-5AB4-4869-9658-9FA5292D6313}" type="presOf" srcId="{3BC25505-B7E4-48C0-A3D6-4FA572C25DF7}" destId="{44B84671-9145-4B01-8A1A-9384BCCB153F}" srcOrd="0" destOrd="0" presId="urn:microsoft.com/office/officeart/2005/8/layout/process2"/>
    <dgm:cxn modelId="{F17FD918-3B8E-4CD6-8F37-DA0838C3FCCD}" type="presOf" srcId="{A67F04F3-A4AE-4FD1-8722-E039C78DA032}" destId="{4C2F4F38-5C80-4918-939D-E6EF623BE8D4}" srcOrd="0" destOrd="0" presId="urn:microsoft.com/office/officeart/2005/8/layout/process2"/>
    <dgm:cxn modelId="{5B273535-DFE8-49C2-B7B6-76DFFB015E20}" srcId="{7109EF0A-15B4-4FB4-823F-6D5F633178B4}" destId="{3BC25505-B7E4-48C0-A3D6-4FA572C25DF7}" srcOrd="2" destOrd="0" parTransId="{99DBEFD5-1044-4F31-93B1-D4B66A748F1B}" sibTransId="{BE845D30-9A4D-4B32-AFE1-5268B8CF2B23}"/>
    <dgm:cxn modelId="{5F486A1D-B2D6-4269-B4F3-D5E9F273968D}" srcId="{7109EF0A-15B4-4FB4-823F-6D5F633178B4}" destId="{1508F371-7D23-424A-AE17-8C836962EB7C}" srcOrd="1" destOrd="0" parTransId="{C3A5F560-A02C-499B-9C8B-11000D964D23}" sibTransId="{CEB3AA65-E4E2-4604-8A1A-4FBB6A378F97}"/>
    <dgm:cxn modelId="{5A7D1D0B-1525-431E-8C94-075A9EF60B7B}" type="presOf" srcId="{7109EF0A-15B4-4FB4-823F-6D5F633178B4}" destId="{947EE8CF-71A2-4DCA-A785-AFDDF2295A40}" srcOrd="0" destOrd="0" presId="urn:microsoft.com/office/officeart/2005/8/layout/process2"/>
    <dgm:cxn modelId="{D6FF5B30-C9BE-4B94-8ABF-E6A202E9CF53}" type="presOf" srcId="{BE845D30-9A4D-4B32-AFE1-5268B8CF2B23}" destId="{3F96D2B9-4A95-4499-AA34-40CFF0F7C795}" srcOrd="0" destOrd="0" presId="urn:microsoft.com/office/officeart/2005/8/layout/process2"/>
    <dgm:cxn modelId="{F72B2C52-55A1-463A-8B4C-B98EF2853909}" type="presOf" srcId="{81A03EFB-6768-4D64-9B70-A33E1B7708C2}" destId="{23CEBF9E-C686-492F-BE95-0212C4AB1A75}" srcOrd="1" destOrd="0" presId="urn:microsoft.com/office/officeart/2005/8/layout/process2"/>
    <dgm:cxn modelId="{9BBFE0E8-36A3-46A6-B849-86521B8DF966}" type="presOf" srcId="{81A03EFB-6768-4D64-9B70-A33E1B7708C2}" destId="{F09B5311-1CD9-468B-8F87-B479850DAA3A}" srcOrd="0" destOrd="0" presId="urn:microsoft.com/office/officeart/2005/8/layout/process2"/>
    <dgm:cxn modelId="{D5CDC133-111B-488A-BD6F-1B24DE8E8DA9}" type="presParOf" srcId="{947EE8CF-71A2-4DCA-A785-AFDDF2295A40}" destId="{4C2F4F38-5C80-4918-939D-E6EF623BE8D4}" srcOrd="0" destOrd="0" presId="urn:microsoft.com/office/officeart/2005/8/layout/process2"/>
    <dgm:cxn modelId="{E1D72F93-42F3-445E-8340-A1D923F3EF7D}" type="presParOf" srcId="{947EE8CF-71A2-4DCA-A785-AFDDF2295A40}" destId="{F09B5311-1CD9-468B-8F87-B479850DAA3A}" srcOrd="1" destOrd="0" presId="urn:microsoft.com/office/officeart/2005/8/layout/process2"/>
    <dgm:cxn modelId="{F00E7E8F-81EA-41F5-A673-67D5A881DB7F}" type="presParOf" srcId="{F09B5311-1CD9-468B-8F87-B479850DAA3A}" destId="{23CEBF9E-C686-492F-BE95-0212C4AB1A75}" srcOrd="0" destOrd="0" presId="urn:microsoft.com/office/officeart/2005/8/layout/process2"/>
    <dgm:cxn modelId="{F5ABC5FD-3291-4671-BE86-CDF8C6F8BB7B}" type="presParOf" srcId="{947EE8CF-71A2-4DCA-A785-AFDDF2295A40}" destId="{2D6B872B-4D50-42AB-A74A-F7830EC7CED9}" srcOrd="2" destOrd="0" presId="urn:microsoft.com/office/officeart/2005/8/layout/process2"/>
    <dgm:cxn modelId="{6AA68722-F277-449D-9DBF-F7546B061391}" type="presParOf" srcId="{947EE8CF-71A2-4DCA-A785-AFDDF2295A40}" destId="{738716CB-D13A-4351-9714-16903CD34954}" srcOrd="3" destOrd="0" presId="urn:microsoft.com/office/officeart/2005/8/layout/process2"/>
    <dgm:cxn modelId="{F37928A2-E296-434A-8EB2-B7ADCED5F0B7}" type="presParOf" srcId="{738716CB-D13A-4351-9714-16903CD34954}" destId="{ED628263-961A-4397-BACB-959D107D10D5}" srcOrd="0" destOrd="0" presId="urn:microsoft.com/office/officeart/2005/8/layout/process2"/>
    <dgm:cxn modelId="{321E5EBE-CC13-4524-8967-F5FB8AA193E6}" type="presParOf" srcId="{947EE8CF-71A2-4DCA-A785-AFDDF2295A40}" destId="{44B84671-9145-4B01-8A1A-9384BCCB153F}" srcOrd="4" destOrd="0" presId="urn:microsoft.com/office/officeart/2005/8/layout/process2"/>
    <dgm:cxn modelId="{FD56FE9C-C936-4B8B-A361-C20369BE7A33}" type="presParOf" srcId="{947EE8CF-71A2-4DCA-A785-AFDDF2295A40}" destId="{3F96D2B9-4A95-4499-AA34-40CFF0F7C795}" srcOrd="5" destOrd="0" presId="urn:microsoft.com/office/officeart/2005/8/layout/process2"/>
    <dgm:cxn modelId="{947DEF69-E7D1-4165-AD5D-F4C251C20E56}" type="presParOf" srcId="{3F96D2B9-4A95-4499-AA34-40CFF0F7C795}" destId="{F8034C00-9C9B-4F9A-9625-7489FEEC7D13}" srcOrd="0" destOrd="0" presId="urn:microsoft.com/office/officeart/2005/8/layout/process2"/>
    <dgm:cxn modelId="{B09581A7-B0CE-4A65-A18E-1FD9ECEC9D7B}" type="presParOf" srcId="{947EE8CF-71A2-4DCA-A785-AFDDF2295A40}" destId="{D6994A9F-F6FA-41C1-95D2-5E2AEA778C44}" srcOrd="6" destOrd="0" presId="urn:microsoft.com/office/officeart/2005/8/layout/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109EF0A-15B4-4FB4-823F-6D5F633178B4}" type="doc">
      <dgm:prSet loTypeId="urn:microsoft.com/office/officeart/2005/8/layout/process2" loCatId="process" qsTypeId="urn:microsoft.com/office/officeart/2005/8/quickstyle/simple3" qsCatId="simple" csTypeId="urn:microsoft.com/office/officeart/2005/8/colors/accent2_2" csCatId="accent2" phldr="1"/>
      <dgm:spPr/>
      <dgm:t>
        <a:bodyPr/>
        <a:lstStyle/>
        <a:p>
          <a:endParaRPr lang="zh-TW" altLang="en-US"/>
        </a:p>
      </dgm:t>
    </dgm:pt>
    <dgm:pt modelId="{A67F04F3-A4AE-4FD1-8722-E039C78DA032}">
      <dgm:prSet phldrT="[文字]" custT="1"/>
      <dgm:spPr/>
      <dgm:t>
        <a:bodyPr/>
        <a:lstStyle/>
        <a:p>
          <a:r>
            <a:rPr lang="en-US" altLang="zh-TW" sz="3600" b="1" dirty="0" smtClean="0">
              <a:solidFill>
                <a:srgbClr val="FFFF00"/>
              </a:solidFill>
              <a:latin typeface="標楷體" panose="03000509000000000000" pitchFamily="65" charset="-120"/>
              <a:ea typeface="標楷體" panose="03000509000000000000" pitchFamily="65" charset="-120"/>
            </a:rPr>
            <a:t>104</a:t>
          </a:r>
          <a:r>
            <a:rPr lang="zh-TW" altLang="en-US" sz="3600" b="1" dirty="0" smtClean="0">
              <a:solidFill>
                <a:srgbClr val="FFFF00"/>
              </a:solidFill>
              <a:latin typeface="標楷體" panose="03000509000000000000" pitchFamily="65" charset="-120"/>
              <a:ea typeface="標楷體" panose="03000509000000000000" pitchFamily="65" charset="-120"/>
            </a:rPr>
            <a:t>學年</a:t>
          </a:r>
          <a:endParaRPr lang="zh-TW" altLang="en-US" sz="1800" dirty="0">
            <a:solidFill>
              <a:srgbClr val="FFFF00"/>
            </a:solidFill>
          </a:endParaRPr>
        </a:p>
      </dgm:t>
    </dgm:pt>
    <dgm:pt modelId="{7EDCDB00-330C-4B5F-8484-396296876DAF}" type="parTrans" cxnId="{82119BB4-48F6-4FDD-9341-2EF16828BCCC}">
      <dgm:prSet/>
      <dgm:spPr/>
      <dgm:t>
        <a:bodyPr/>
        <a:lstStyle/>
        <a:p>
          <a:endParaRPr lang="zh-TW" altLang="en-US"/>
        </a:p>
      </dgm:t>
    </dgm:pt>
    <dgm:pt modelId="{81A03EFB-6768-4D64-9B70-A33E1B7708C2}" type="sibTrans" cxnId="{82119BB4-48F6-4FDD-9341-2EF16828BCCC}">
      <dgm:prSet/>
      <dgm:spPr/>
      <dgm:t>
        <a:bodyPr/>
        <a:lstStyle/>
        <a:p>
          <a:endParaRPr lang="zh-TW" altLang="en-US"/>
        </a:p>
      </dgm:t>
    </dgm:pt>
    <dgm:pt modelId="{44C6B465-23FA-4A5E-852E-086A2F79F4AE}">
      <dgm:prSet phldrT="[文字]" custT="1"/>
      <dgm:spPr/>
      <dgm:t>
        <a:bodyPr/>
        <a:lstStyle/>
        <a:p>
          <a:r>
            <a:rPr lang="en-US" altLang="zh-TW" sz="3600" b="1" dirty="0" smtClean="0">
              <a:solidFill>
                <a:srgbClr val="FFFF00"/>
              </a:solidFill>
              <a:latin typeface="標楷體" panose="03000509000000000000" pitchFamily="65" charset="-120"/>
              <a:ea typeface="標楷體" panose="03000509000000000000" pitchFamily="65" charset="-120"/>
            </a:rPr>
            <a:t>107</a:t>
          </a:r>
          <a:r>
            <a:rPr lang="zh-TW" altLang="en-US" sz="3600" b="1" dirty="0" smtClean="0">
              <a:solidFill>
                <a:srgbClr val="FFFF00"/>
              </a:solidFill>
              <a:latin typeface="標楷體" panose="03000509000000000000" pitchFamily="65" charset="-120"/>
              <a:ea typeface="標楷體" panose="03000509000000000000" pitchFamily="65" charset="-120"/>
            </a:rPr>
            <a:t>學年</a:t>
          </a:r>
          <a:endParaRPr lang="zh-TW" altLang="en-US" sz="3600" dirty="0">
            <a:solidFill>
              <a:srgbClr val="FFFF00"/>
            </a:solidFill>
          </a:endParaRPr>
        </a:p>
      </dgm:t>
    </dgm:pt>
    <dgm:pt modelId="{69D656A8-EB6E-498D-970E-6BA7E3D2E3FC}" type="parTrans" cxnId="{0B7FE90D-F740-4AAE-B384-DD6C437E30DD}">
      <dgm:prSet/>
      <dgm:spPr/>
      <dgm:t>
        <a:bodyPr/>
        <a:lstStyle/>
        <a:p>
          <a:endParaRPr lang="zh-TW" altLang="en-US"/>
        </a:p>
      </dgm:t>
    </dgm:pt>
    <dgm:pt modelId="{96E90199-4F7F-42B5-AD72-0892AFA8AD09}" type="sibTrans" cxnId="{0B7FE90D-F740-4AAE-B384-DD6C437E30DD}">
      <dgm:prSet/>
      <dgm:spPr/>
      <dgm:t>
        <a:bodyPr/>
        <a:lstStyle/>
        <a:p>
          <a:endParaRPr lang="zh-TW" altLang="en-US"/>
        </a:p>
      </dgm:t>
    </dgm:pt>
    <dgm:pt modelId="{1508F371-7D23-424A-AE17-8C836962EB7C}">
      <dgm:prSet phldrT="[文字]" custT="1"/>
      <dgm:spPr/>
      <dgm:t>
        <a:bodyPr/>
        <a:lstStyle/>
        <a:p>
          <a:r>
            <a:rPr lang="en-US" altLang="zh-TW" sz="3600" b="1" dirty="0" smtClean="0">
              <a:solidFill>
                <a:srgbClr val="FF0000"/>
              </a:solidFill>
              <a:latin typeface="標楷體" panose="03000509000000000000" pitchFamily="65" charset="-120"/>
              <a:ea typeface="標楷體" panose="03000509000000000000" pitchFamily="65" charset="-120"/>
            </a:rPr>
            <a:t>105</a:t>
          </a:r>
          <a:r>
            <a:rPr lang="zh-TW" altLang="en-US" sz="3600" b="1" dirty="0" smtClean="0">
              <a:solidFill>
                <a:srgbClr val="FF0000"/>
              </a:solidFill>
              <a:latin typeface="標楷體" panose="03000509000000000000" pitchFamily="65" charset="-120"/>
              <a:ea typeface="標楷體" panose="03000509000000000000" pitchFamily="65" charset="-120"/>
            </a:rPr>
            <a:t>學年</a:t>
          </a:r>
          <a:endParaRPr lang="zh-TW" altLang="en-US" sz="3600" dirty="0">
            <a:solidFill>
              <a:srgbClr val="FF0000"/>
            </a:solidFill>
          </a:endParaRPr>
        </a:p>
      </dgm:t>
    </dgm:pt>
    <dgm:pt modelId="{C3A5F560-A02C-499B-9C8B-11000D964D23}" type="parTrans" cxnId="{5F486A1D-B2D6-4269-B4F3-D5E9F273968D}">
      <dgm:prSet/>
      <dgm:spPr/>
      <dgm:t>
        <a:bodyPr/>
        <a:lstStyle/>
        <a:p>
          <a:endParaRPr lang="zh-TW" altLang="en-US"/>
        </a:p>
      </dgm:t>
    </dgm:pt>
    <dgm:pt modelId="{CEB3AA65-E4E2-4604-8A1A-4FBB6A378F97}" type="sibTrans" cxnId="{5F486A1D-B2D6-4269-B4F3-D5E9F273968D}">
      <dgm:prSet/>
      <dgm:spPr/>
      <dgm:t>
        <a:bodyPr/>
        <a:lstStyle/>
        <a:p>
          <a:endParaRPr lang="zh-TW" altLang="en-US"/>
        </a:p>
      </dgm:t>
    </dgm:pt>
    <dgm:pt modelId="{3BC25505-B7E4-48C0-A3D6-4FA572C25DF7}">
      <dgm:prSet phldrT="[文字]" custT="1"/>
      <dgm:spPr/>
      <dgm:t>
        <a:bodyPr/>
        <a:lstStyle/>
        <a:p>
          <a:r>
            <a:rPr lang="en-US" altLang="zh-TW" sz="3600" b="1" dirty="0" smtClean="0">
              <a:solidFill>
                <a:srgbClr val="FFFF00"/>
              </a:solidFill>
              <a:latin typeface="標楷體" panose="03000509000000000000" pitchFamily="65" charset="-120"/>
              <a:ea typeface="標楷體" panose="03000509000000000000" pitchFamily="65" charset="-120"/>
            </a:rPr>
            <a:t>106</a:t>
          </a:r>
          <a:r>
            <a:rPr lang="zh-TW" altLang="en-US" sz="3600" b="1" dirty="0" smtClean="0">
              <a:solidFill>
                <a:srgbClr val="FFFF00"/>
              </a:solidFill>
              <a:latin typeface="標楷體" panose="03000509000000000000" pitchFamily="65" charset="-120"/>
              <a:ea typeface="標楷體" panose="03000509000000000000" pitchFamily="65" charset="-120"/>
            </a:rPr>
            <a:t>學年</a:t>
          </a:r>
          <a:endParaRPr lang="zh-TW" altLang="en-US" sz="3600" dirty="0">
            <a:solidFill>
              <a:srgbClr val="FFFF00"/>
            </a:solidFill>
          </a:endParaRPr>
        </a:p>
      </dgm:t>
    </dgm:pt>
    <dgm:pt modelId="{99DBEFD5-1044-4F31-93B1-D4B66A748F1B}" type="parTrans" cxnId="{5B273535-DFE8-49C2-B7B6-76DFFB015E20}">
      <dgm:prSet/>
      <dgm:spPr/>
      <dgm:t>
        <a:bodyPr/>
        <a:lstStyle/>
        <a:p>
          <a:endParaRPr lang="zh-TW" altLang="en-US"/>
        </a:p>
      </dgm:t>
    </dgm:pt>
    <dgm:pt modelId="{BE845D30-9A4D-4B32-AFE1-5268B8CF2B23}" type="sibTrans" cxnId="{5B273535-DFE8-49C2-B7B6-76DFFB015E20}">
      <dgm:prSet/>
      <dgm:spPr/>
      <dgm:t>
        <a:bodyPr/>
        <a:lstStyle/>
        <a:p>
          <a:endParaRPr lang="zh-TW" altLang="en-US"/>
        </a:p>
      </dgm:t>
    </dgm:pt>
    <dgm:pt modelId="{947EE8CF-71A2-4DCA-A785-AFDDF2295A40}" type="pres">
      <dgm:prSet presAssocID="{7109EF0A-15B4-4FB4-823F-6D5F633178B4}" presName="linearFlow" presStyleCnt="0">
        <dgm:presLayoutVars>
          <dgm:resizeHandles val="exact"/>
        </dgm:presLayoutVars>
      </dgm:prSet>
      <dgm:spPr/>
      <dgm:t>
        <a:bodyPr/>
        <a:lstStyle/>
        <a:p>
          <a:endParaRPr lang="zh-TW" altLang="en-US"/>
        </a:p>
      </dgm:t>
    </dgm:pt>
    <dgm:pt modelId="{4C2F4F38-5C80-4918-939D-E6EF623BE8D4}" type="pres">
      <dgm:prSet presAssocID="{A67F04F3-A4AE-4FD1-8722-E039C78DA032}" presName="node" presStyleLbl="node1" presStyleIdx="0" presStyleCnt="4" custLinFactNeighborX="26">
        <dgm:presLayoutVars>
          <dgm:bulletEnabled val="1"/>
        </dgm:presLayoutVars>
      </dgm:prSet>
      <dgm:spPr/>
      <dgm:t>
        <a:bodyPr/>
        <a:lstStyle/>
        <a:p>
          <a:endParaRPr lang="zh-TW" altLang="en-US"/>
        </a:p>
      </dgm:t>
    </dgm:pt>
    <dgm:pt modelId="{F09B5311-1CD9-468B-8F87-B479850DAA3A}" type="pres">
      <dgm:prSet presAssocID="{81A03EFB-6768-4D64-9B70-A33E1B7708C2}" presName="sibTrans" presStyleLbl="sibTrans2D1" presStyleIdx="0" presStyleCnt="3"/>
      <dgm:spPr/>
      <dgm:t>
        <a:bodyPr/>
        <a:lstStyle/>
        <a:p>
          <a:endParaRPr lang="zh-TW" altLang="en-US"/>
        </a:p>
      </dgm:t>
    </dgm:pt>
    <dgm:pt modelId="{23CEBF9E-C686-492F-BE95-0212C4AB1A75}" type="pres">
      <dgm:prSet presAssocID="{81A03EFB-6768-4D64-9B70-A33E1B7708C2}" presName="connectorText" presStyleLbl="sibTrans2D1" presStyleIdx="0" presStyleCnt="3"/>
      <dgm:spPr/>
      <dgm:t>
        <a:bodyPr/>
        <a:lstStyle/>
        <a:p>
          <a:endParaRPr lang="zh-TW" altLang="en-US"/>
        </a:p>
      </dgm:t>
    </dgm:pt>
    <dgm:pt modelId="{2D6B872B-4D50-42AB-A74A-F7830EC7CED9}" type="pres">
      <dgm:prSet presAssocID="{1508F371-7D23-424A-AE17-8C836962EB7C}" presName="node" presStyleLbl="node1" presStyleIdx="1" presStyleCnt="4" custLinFactNeighborX="26">
        <dgm:presLayoutVars>
          <dgm:bulletEnabled val="1"/>
        </dgm:presLayoutVars>
      </dgm:prSet>
      <dgm:spPr/>
      <dgm:t>
        <a:bodyPr/>
        <a:lstStyle/>
        <a:p>
          <a:endParaRPr lang="zh-TW" altLang="en-US"/>
        </a:p>
      </dgm:t>
    </dgm:pt>
    <dgm:pt modelId="{738716CB-D13A-4351-9714-16903CD34954}" type="pres">
      <dgm:prSet presAssocID="{CEB3AA65-E4E2-4604-8A1A-4FBB6A378F97}" presName="sibTrans" presStyleLbl="sibTrans2D1" presStyleIdx="1" presStyleCnt="3"/>
      <dgm:spPr/>
      <dgm:t>
        <a:bodyPr/>
        <a:lstStyle/>
        <a:p>
          <a:endParaRPr lang="zh-TW" altLang="en-US"/>
        </a:p>
      </dgm:t>
    </dgm:pt>
    <dgm:pt modelId="{ED628263-961A-4397-BACB-959D107D10D5}" type="pres">
      <dgm:prSet presAssocID="{CEB3AA65-E4E2-4604-8A1A-4FBB6A378F97}" presName="connectorText" presStyleLbl="sibTrans2D1" presStyleIdx="1" presStyleCnt="3"/>
      <dgm:spPr/>
      <dgm:t>
        <a:bodyPr/>
        <a:lstStyle/>
        <a:p>
          <a:endParaRPr lang="zh-TW" altLang="en-US"/>
        </a:p>
      </dgm:t>
    </dgm:pt>
    <dgm:pt modelId="{44B84671-9145-4B01-8A1A-9384BCCB153F}" type="pres">
      <dgm:prSet presAssocID="{3BC25505-B7E4-48C0-A3D6-4FA572C25DF7}" presName="node" presStyleLbl="node1" presStyleIdx="2" presStyleCnt="4" custLinFactNeighborX="26">
        <dgm:presLayoutVars>
          <dgm:bulletEnabled val="1"/>
        </dgm:presLayoutVars>
      </dgm:prSet>
      <dgm:spPr/>
      <dgm:t>
        <a:bodyPr/>
        <a:lstStyle/>
        <a:p>
          <a:endParaRPr lang="zh-TW" altLang="en-US"/>
        </a:p>
      </dgm:t>
    </dgm:pt>
    <dgm:pt modelId="{3F96D2B9-4A95-4499-AA34-40CFF0F7C795}" type="pres">
      <dgm:prSet presAssocID="{BE845D30-9A4D-4B32-AFE1-5268B8CF2B23}" presName="sibTrans" presStyleLbl="sibTrans2D1" presStyleIdx="2" presStyleCnt="3"/>
      <dgm:spPr/>
      <dgm:t>
        <a:bodyPr/>
        <a:lstStyle/>
        <a:p>
          <a:endParaRPr lang="zh-TW" altLang="en-US"/>
        </a:p>
      </dgm:t>
    </dgm:pt>
    <dgm:pt modelId="{F8034C00-9C9B-4F9A-9625-7489FEEC7D13}" type="pres">
      <dgm:prSet presAssocID="{BE845D30-9A4D-4B32-AFE1-5268B8CF2B23}" presName="connectorText" presStyleLbl="sibTrans2D1" presStyleIdx="2" presStyleCnt="3"/>
      <dgm:spPr/>
      <dgm:t>
        <a:bodyPr/>
        <a:lstStyle/>
        <a:p>
          <a:endParaRPr lang="zh-TW" altLang="en-US"/>
        </a:p>
      </dgm:t>
    </dgm:pt>
    <dgm:pt modelId="{D6994A9F-F6FA-41C1-95D2-5E2AEA778C44}" type="pres">
      <dgm:prSet presAssocID="{44C6B465-23FA-4A5E-852E-086A2F79F4AE}" presName="node" presStyleLbl="node1" presStyleIdx="3" presStyleCnt="4" custLinFactY="100000" custLinFactNeighborX="-2134" custLinFactNeighborY="122053">
        <dgm:presLayoutVars>
          <dgm:bulletEnabled val="1"/>
        </dgm:presLayoutVars>
      </dgm:prSet>
      <dgm:spPr/>
      <dgm:t>
        <a:bodyPr/>
        <a:lstStyle/>
        <a:p>
          <a:endParaRPr lang="zh-TW" altLang="en-US"/>
        </a:p>
      </dgm:t>
    </dgm:pt>
  </dgm:ptLst>
  <dgm:cxnLst>
    <dgm:cxn modelId="{199FE495-03DC-4B36-A190-335258C27665}" type="presOf" srcId="{A67F04F3-A4AE-4FD1-8722-E039C78DA032}" destId="{4C2F4F38-5C80-4918-939D-E6EF623BE8D4}" srcOrd="0" destOrd="0" presId="urn:microsoft.com/office/officeart/2005/8/layout/process2"/>
    <dgm:cxn modelId="{604193F3-4B31-4BC1-AFC7-CC10B8683516}" type="presOf" srcId="{BE845D30-9A4D-4B32-AFE1-5268B8CF2B23}" destId="{F8034C00-9C9B-4F9A-9625-7489FEEC7D13}" srcOrd="1" destOrd="0" presId="urn:microsoft.com/office/officeart/2005/8/layout/process2"/>
    <dgm:cxn modelId="{942D803A-1736-4490-BD30-0011243956BE}" type="presOf" srcId="{81A03EFB-6768-4D64-9B70-A33E1B7708C2}" destId="{23CEBF9E-C686-492F-BE95-0212C4AB1A75}" srcOrd="1" destOrd="0" presId="urn:microsoft.com/office/officeart/2005/8/layout/process2"/>
    <dgm:cxn modelId="{C65B884B-9A84-49E4-A606-F7FF841E5AA6}" type="presOf" srcId="{44C6B465-23FA-4A5E-852E-086A2F79F4AE}" destId="{D6994A9F-F6FA-41C1-95D2-5E2AEA778C44}" srcOrd="0" destOrd="0" presId="urn:microsoft.com/office/officeart/2005/8/layout/process2"/>
    <dgm:cxn modelId="{AAF12B39-8D30-417D-8AD5-7A2BB6603D1D}" type="presOf" srcId="{7109EF0A-15B4-4FB4-823F-6D5F633178B4}" destId="{947EE8CF-71A2-4DCA-A785-AFDDF2295A40}" srcOrd="0" destOrd="0" presId="urn:microsoft.com/office/officeart/2005/8/layout/process2"/>
    <dgm:cxn modelId="{A10CA13F-C853-412B-8232-CA427DA0606D}" type="presOf" srcId="{CEB3AA65-E4E2-4604-8A1A-4FBB6A378F97}" destId="{738716CB-D13A-4351-9714-16903CD34954}" srcOrd="0" destOrd="0" presId="urn:microsoft.com/office/officeart/2005/8/layout/process2"/>
    <dgm:cxn modelId="{0B7FE90D-F740-4AAE-B384-DD6C437E30DD}" srcId="{7109EF0A-15B4-4FB4-823F-6D5F633178B4}" destId="{44C6B465-23FA-4A5E-852E-086A2F79F4AE}" srcOrd="3" destOrd="0" parTransId="{69D656A8-EB6E-498D-970E-6BA7E3D2E3FC}" sibTransId="{96E90199-4F7F-42B5-AD72-0892AFA8AD09}"/>
    <dgm:cxn modelId="{82119BB4-48F6-4FDD-9341-2EF16828BCCC}" srcId="{7109EF0A-15B4-4FB4-823F-6D5F633178B4}" destId="{A67F04F3-A4AE-4FD1-8722-E039C78DA032}" srcOrd="0" destOrd="0" parTransId="{7EDCDB00-330C-4B5F-8484-396296876DAF}" sibTransId="{81A03EFB-6768-4D64-9B70-A33E1B7708C2}"/>
    <dgm:cxn modelId="{5B273535-DFE8-49C2-B7B6-76DFFB015E20}" srcId="{7109EF0A-15B4-4FB4-823F-6D5F633178B4}" destId="{3BC25505-B7E4-48C0-A3D6-4FA572C25DF7}" srcOrd="2" destOrd="0" parTransId="{99DBEFD5-1044-4F31-93B1-D4B66A748F1B}" sibTransId="{BE845D30-9A4D-4B32-AFE1-5268B8CF2B23}"/>
    <dgm:cxn modelId="{97EC2B73-54A2-4BB2-B75B-A93E711BF712}" type="presOf" srcId="{CEB3AA65-E4E2-4604-8A1A-4FBB6A378F97}" destId="{ED628263-961A-4397-BACB-959D107D10D5}" srcOrd="1" destOrd="0" presId="urn:microsoft.com/office/officeart/2005/8/layout/process2"/>
    <dgm:cxn modelId="{830EE40B-CD4F-4DAF-9B84-8AC6811E8B36}" type="presOf" srcId="{BE845D30-9A4D-4B32-AFE1-5268B8CF2B23}" destId="{3F96D2B9-4A95-4499-AA34-40CFF0F7C795}" srcOrd="0" destOrd="0" presId="urn:microsoft.com/office/officeart/2005/8/layout/process2"/>
    <dgm:cxn modelId="{AC338A68-A51A-44ED-AA4C-F071E665A4BB}" type="presOf" srcId="{1508F371-7D23-424A-AE17-8C836962EB7C}" destId="{2D6B872B-4D50-42AB-A74A-F7830EC7CED9}" srcOrd="0" destOrd="0" presId="urn:microsoft.com/office/officeart/2005/8/layout/process2"/>
    <dgm:cxn modelId="{0EB41ACF-9683-457C-811E-BF55D79B84BC}" type="presOf" srcId="{81A03EFB-6768-4D64-9B70-A33E1B7708C2}" destId="{F09B5311-1CD9-468B-8F87-B479850DAA3A}" srcOrd="0" destOrd="0" presId="urn:microsoft.com/office/officeart/2005/8/layout/process2"/>
    <dgm:cxn modelId="{5F486A1D-B2D6-4269-B4F3-D5E9F273968D}" srcId="{7109EF0A-15B4-4FB4-823F-6D5F633178B4}" destId="{1508F371-7D23-424A-AE17-8C836962EB7C}" srcOrd="1" destOrd="0" parTransId="{C3A5F560-A02C-499B-9C8B-11000D964D23}" sibTransId="{CEB3AA65-E4E2-4604-8A1A-4FBB6A378F97}"/>
    <dgm:cxn modelId="{E76A27A8-3DCE-41A6-97DA-285CBAD5D3A4}" type="presOf" srcId="{3BC25505-B7E4-48C0-A3D6-4FA572C25DF7}" destId="{44B84671-9145-4B01-8A1A-9384BCCB153F}" srcOrd="0" destOrd="0" presId="urn:microsoft.com/office/officeart/2005/8/layout/process2"/>
    <dgm:cxn modelId="{4215AAC2-FBE4-44F6-A0E8-4553CB1EB753}" type="presParOf" srcId="{947EE8CF-71A2-4DCA-A785-AFDDF2295A40}" destId="{4C2F4F38-5C80-4918-939D-E6EF623BE8D4}" srcOrd="0" destOrd="0" presId="urn:microsoft.com/office/officeart/2005/8/layout/process2"/>
    <dgm:cxn modelId="{E8711628-9E4C-4750-8EE8-FFB85300AE03}" type="presParOf" srcId="{947EE8CF-71A2-4DCA-A785-AFDDF2295A40}" destId="{F09B5311-1CD9-468B-8F87-B479850DAA3A}" srcOrd="1" destOrd="0" presId="urn:microsoft.com/office/officeart/2005/8/layout/process2"/>
    <dgm:cxn modelId="{0B6D109B-A41D-4125-A0BB-4DD21BA59825}" type="presParOf" srcId="{F09B5311-1CD9-468B-8F87-B479850DAA3A}" destId="{23CEBF9E-C686-492F-BE95-0212C4AB1A75}" srcOrd="0" destOrd="0" presId="urn:microsoft.com/office/officeart/2005/8/layout/process2"/>
    <dgm:cxn modelId="{EE9A00D7-86BE-437C-A45C-2B08D1783594}" type="presParOf" srcId="{947EE8CF-71A2-4DCA-A785-AFDDF2295A40}" destId="{2D6B872B-4D50-42AB-A74A-F7830EC7CED9}" srcOrd="2" destOrd="0" presId="urn:microsoft.com/office/officeart/2005/8/layout/process2"/>
    <dgm:cxn modelId="{05EB3DDD-76A8-4E2C-A777-2272BBCB54E0}" type="presParOf" srcId="{947EE8CF-71A2-4DCA-A785-AFDDF2295A40}" destId="{738716CB-D13A-4351-9714-16903CD34954}" srcOrd="3" destOrd="0" presId="urn:microsoft.com/office/officeart/2005/8/layout/process2"/>
    <dgm:cxn modelId="{6EE683DB-2CBC-4958-9D84-0BC1BA994ACD}" type="presParOf" srcId="{738716CB-D13A-4351-9714-16903CD34954}" destId="{ED628263-961A-4397-BACB-959D107D10D5}" srcOrd="0" destOrd="0" presId="urn:microsoft.com/office/officeart/2005/8/layout/process2"/>
    <dgm:cxn modelId="{1127E5FC-5710-4F32-A07D-D9C063AE3097}" type="presParOf" srcId="{947EE8CF-71A2-4DCA-A785-AFDDF2295A40}" destId="{44B84671-9145-4B01-8A1A-9384BCCB153F}" srcOrd="4" destOrd="0" presId="urn:microsoft.com/office/officeart/2005/8/layout/process2"/>
    <dgm:cxn modelId="{A4EA1092-2ED7-486D-9907-7B8764E98CF9}" type="presParOf" srcId="{947EE8CF-71A2-4DCA-A785-AFDDF2295A40}" destId="{3F96D2B9-4A95-4499-AA34-40CFF0F7C795}" srcOrd="5" destOrd="0" presId="urn:microsoft.com/office/officeart/2005/8/layout/process2"/>
    <dgm:cxn modelId="{1C3901EA-92E8-4555-8E98-0E16BC65DBCD}" type="presParOf" srcId="{3F96D2B9-4A95-4499-AA34-40CFF0F7C795}" destId="{F8034C00-9C9B-4F9A-9625-7489FEEC7D13}" srcOrd="0" destOrd="0" presId="urn:microsoft.com/office/officeart/2005/8/layout/process2"/>
    <dgm:cxn modelId="{219006F7-7691-4862-9C5A-89973218E71C}" type="presParOf" srcId="{947EE8CF-71A2-4DCA-A785-AFDDF2295A40}" destId="{D6994A9F-F6FA-41C1-95D2-5E2AEA778C44}" srcOrd="6" destOrd="0" presId="urn:microsoft.com/office/officeart/2005/8/layout/process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109EF0A-15B4-4FB4-823F-6D5F633178B4}" type="doc">
      <dgm:prSet loTypeId="urn:microsoft.com/office/officeart/2005/8/layout/process2" loCatId="process" qsTypeId="urn:microsoft.com/office/officeart/2005/8/quickstyle/simple3" qsCatId="simple" csTypeId="urn:microsoft.com/office/officeart/2005/8/colors/accent2_2" csCatId="accent2" phldr="1"/>
      <dgm:spPr/>
      <dgm:t>
        <a:bodyPr/>
        <a:lstStyle/>
        <a:p>
          <a:endParaRPr lang="zh-TW" altLang="en-US"/>
        </a:p>
      </dgm:t>
    </dgm:pt>
    <dgm:pt modelId="{A67F04F3-A4AE-4FD1-8722-E039C78DA032}">
      <dgm:prSet phldrT="[文字]" custT="1"/>
      <dgm:spPr/>
      <dgm:t>
        <a:bodyPr/>
        <a:lstStyle/>
        <a:p>
          <a:r>
            <a:rPr lang="en-US" altLang="zh-TW" sz="3600" b="1" dirty="0" smtClean="0">
              <a:solidFill>
                <a:srgbClr val="FFFF00"/>
              </a:solidFill>
              <a:latin typeface="標楷體" panose="03000509000000000000" pitchFamily="65" charset="-120"/>
              <a:ea typeface="標楷體" panose="03000509000000000000" pitchFamily="65" charset="-120"/>
            </a:rPr>
            <a:t>104</a:t>
          </a:r>
          <a:r>
            <a:rPr lang="zh-TW" altLang="en-US" sz="3600" b="1" dirty="0" smtClean="0">
              <a:solidFill>
                <a:srgbClr val="FFFF00"/>
              </a:solidFill>
              <a:latin typeface="標楷體" panose="03000509000000000000" pitchFamily="65" charset="-120"/>
              <a:ea typeface="標楷體" panose="03000509000000000000" pitchFamily="65" charset="-120"/>
            </a:rPr>
            <a:t>學年</a:t>
          </a:r>
          <a:endParaRPr lang="zh-TW" altLang="en-US" sz="1800" dirty="0">
            <a:solidFill>
              <a:srgbClr val="FFFF00"/>
            </a:solidFill>
          </a:endParaRPr>
        </a:p>
      </dgm:t>
    </dgm:pt>
    <dgm:pt modelId="{7EDCDB00-330C-4B5F-8484-396296876DAF}" type="parTrans" cxnId="{82119BB4-48F6-4FDD-9341-2EF16828BCCC}">
      <dgm:prSet/>
      <dgm:spPr/>
      <dgm:t>
        <a:bodyPr/>
        <a:lstStyle/>
        <a:p>
          <a:endParaRPr lang="zh-TW" altLang="en-US"/>
        </a:p>
      </dgm:t>
    </dgm:pt>
    <dgm:pt modelId="{81A03EFB-6768-4D64-9B70-A33E1B7708C2}" type="sibTrans" cxnId="{82119BB4-48F6-4FDD-9341-2EF16828BCCC}">
      <dgm:prSet/>
      <dgm:spPr/>
      <dgm:t>
        <a:bodyPr/>
        <a:lstStyle/>
        <a:p>
          <a:endParaRPr lang="zh-TW" altLang="en-US"/>
        </a:p>
      </dgm:t>
    </dgm:pt>
    <dgm:pt modelId="{44C6B465-23FA-4A5E-852E-086A2F79F4AE}">
      <dgm:prSet phldrT="[文字]" custT="1"/>
      <dgm:spPr/>
      <dgm:t>
        <a:bodyPr/>
        <a:lstStyle/>
        <a:p>
          <a:r>
            <a:rPr lang="en-US" altLang="zh-TW" sz="3600" b="1" dirty="0" smtClean="0">
              <a:solidFill>
                <a:srgbClr val="FFFF00"/>
              </a:solidFill>
              <a:latin typeface="標楷體" panose="03000509000000000000" pitchFamily="65" charset="-120"/>
              <a:ea typeface="標楷體" panose="03000509000000000000" pitchFamily="65" charset="-120"/>
            </a:rPr>
            <a:t>107</a:t>
          </a:r>
          <a:r>
            <a:rPr lang="zh-TW" altLang="en-US" sz="3600" b="1" dirty="0" smtClean="0">
              <a:solidFill>
                <a:srgbClr val="FFFF00"/>
              </a:solidFill>
              <a:latin typeface="標楷體" panose="03000509000000000000" pitchFamily="65" charset="-120"/>
              <a:ea typeface="標楷體" panose="03000509000000000000" pitchFamily="65" charset="-120"/>
            </a:rPr>
            <a:t>學年</a:t>
          </a:r>
          <a:endParaRPr lang="zh-TW" altLang="en-US" sz="3600" dirty="0">
            <a:solidFill>
              <a:srgbClr val="FFFF00"/>
            </a:solidFill>
          </a:endParaRPr>
        </a:p>
      </dgm:t>
    </dgm:pt>
    <dgm:pt modelId="{69D656A8-EB6E-498D-970E-6BA7E3D2E3FC}" type="parTrans" cxnId="{0B7FE90D-F740-4AAE-B384-DD6C437E30DD}">
      <dgm:prSet/>
      <dgm:spPr/>
      <dgm:t>
        <a:bodyPr/>
        <a:lstStyle/>
        <a:p>
          <a:endParaRPr lang="zh-TW" altLang="en-US"/>
        </a:p>
      </dgm:t>
    </dgm:pt>
    <dgm:pt modelId="{96E90199-4F7F-42B5-AD72-0892AFA8AD09}" type="sibTrans" cxnId="{0B7FE90D-F740-4AAE-B384-DD6C437E30DD}">
      <dgm:prSet/>
      <dgm:spPr/>
      <dgm:t>
        <a:bodyPr/>
        <a:lstStyle/>
        <a:p>
          <a:endParaRPr lang="zh-TW" altLang="en-US"/>
        </a:p>
      </dgm:t>
    </dgm:pt>
    <dgm:pt modelId="{1508F371-7D23-424A-AE17-8C836962EB7C}">
      <dgm:prSet phldrT="[文字]" custT="1"/>
      <dgm:spPr/>
      <dgm:t>
        <a:bodyPr/>
        <a:lstStyle/>
        <a:p>
          <a:r>
            <a:rPr lang="en-US" altLang="zh-TW" sz="3600" b="1" dirty="0" smtClean="0">
              <a:solidFill>
                <a:srgbClr val="FF0000"/>
              </a:solidFill>
              <a:latin typeface="標楷體" panose="03000509000000000000" pitchFamily="65" charset="-120"/>
              <a:ea typeface="標楷體" panose="03000509000000000000" pitchFamily="65" charset="-120"/>
            </a:rPr>
            <a:t>105</a:t>
          </a:r>
          <a:r>
            <a:rPr lang="zh-TW" altLang="en-US" sz="3600" b="1" dirty="0" smtClean="0">
              <a:solidFill>
                <a:srgbClr val="FF0000"/>
              </a:solidFill>
              <a:latin typeface="標楷體" panose="03000509000000000000" pitchFamily="65" charset="-120"/>
              <a:ea typeface="標楷體" panose="03000509000000000000" pitchFamily="65" charset="-120"/>
            </a:rPr>
            <a:t>學年</a:t>
          </a:r>
          <a:endParaRPr lang="zh-TW" altLang="en-US" sz="3600" dirty="0">
            <a:solidFill>
              <a:srgbClr val="FF0000"/>
            </a:solidFill>
          </a:endParaRPr>
        </a:p>
      </dgm:t>
    </dgm:pt>
    <dgm:pt modelId="{C3A5F560-A02C-499B-9C8B-11000D964D23}" type="parTrans" cxnId="{5F486A1D-B2D6-4269-B4F3-D5E9F273968D}">
      <dgm:prSet/>
      <dgm:spPr/>
      <dgm:t>
        <a:bodyPr/>
        <a:lstStyle/>
        <a:p>
          <a:endParaRPr lang="zh-TW" altLang="en-US"/>
        </a:p>
      </dgm:t>
    </dgm:pt>
    <dgm:pt modelId="{CEB3AA65-E4E2-4604-8A1A-4FBB6A378F97}" type="sibTrans" cxnId="{5F486A1D-B2D6-4269-B4F3-D5E9F273968D}">
      <dgm:prSet/>
      <dgm:spPr/>
      <dgm:t>
        <a:bodyPr/>
        <a:lstStyle/>
        <a:p>
          <a:endParaRPr lang="zh-TW" altLang="en-US"/>
        </a:p>
      </dgm:t>
    </dgm:pt>
    <dgm:pt modelId="{3BC25505-B7E4-48C0-A3D6-4FA572C25DF7}">
      <dgm:prSet phldrT="[文字]" custT="1"/>
      <dgm:spPr/>
      <dgm:t>
        <a:bodyPr/>
        <a:lstStyle/>
        <a:p>
          <a:r>
            <a:rPr lang="en-US" altLang="zh-TW" sz="3600" b="1" dirty="0" smtClean="0">
              <a:solidFill>
                <a:srgbClr val="FFFF00"/>
              </a:solidFill>
              <a:latin typeface="標楷體" panose="03000509000000000000" pitchFamily="65" charset="-120"/>
              <a:ea typeface="標楷體" panose="03000509000000000000" pitchFamily="65" charset="-120"/>
            </a:rPr>
            <a:t>106</a:t>
          </a:r>
          <a:r>
            <a:rPr lang="zh-TW" altLang="en-US" sz="3600" b="1" dirty="0" smtClean="0">
              <a:solidFill>
                <a:srgbClr val="FFFF00"/>
              </a:solidFill>
              <a:latin typeface="標楷體" panose="03000509000000000000" pitchFamily="65" charset="-120"/>
              <a:ea typeface="標楷體" panose="03000509000000000000" pitchFamily="65" charset="-120"/>
            </a:rPr>
            <a:t>學年</a:t>
          </a:r>
          <a:endParaRPr lang="zh-TW" altLang="en-US" sz="3600" dirty="0">
            <a:solidFill>
              <a:srgbClr val="FFFF00"/>
            </a:solidFill>
          </a:endParaRPr>
        </a:p>
      </dgm:t>
    </dgm:pt>
    <dgm:pt modelId="{99DBEFD5-1044-4F31-93B1-D4B66A748F1B}" type="parTrans" cxnId="{5B273535-DFE8-49C2-B7B6-76DFFB015E20}">
      <dgm:prSet/>
      <dgm:spPr/>
      <dgm:t>
        <a:bodyPr/>
        <a:lstStyle/>
        <a:p>
          <a:endParaRPr lang="zh-TW" altLang="en-US"/>
        </a:p>
      </dgm:t>
    </dgm:pt>
    <dgm:pt modelId="{BE845D30-9A4D-4B32-AFE1-5268B8CF2B23}" type="sibTrans" cxnId="{5B273535-DFE8-49C2-B7B6-76DFFB015E20}">
      <dgm:prSet/>
      <dgm:spPr/>
      <dgm:t>
        <a:bodyPr/>
        <a:lstStyle/>
        <a:p>
          <a:endParaRPr lang="zh-TW" altLang="en-US"/>
        </a:p>
      </dgm:t>
    </dgm:pt>
    <dgm:pt modelId="{947EE8CF-71A2-4DCA-A785-AFDDF2295A40}" type="pres">
      <dgm:prSet presAssocID="{7109EF0A-15B4-4FB4-823F-6D5F633178B4}" presName="linearFlow" presStyleCnt="0">
        <dgm:presLayoutVars>
          <dgm:resizeHandles val="exact"/>
        </dgm:presLayoutVars>
      </dgm:prSet>
      <dgm:spPr/>
      <dgm:t>
        <a:bodyPr/>
        <a:lstStyle/>
        <a:p>
          <a:endParaRPr lang="zh-TW" altLang="en-US"/>
        </a:p>
      </dgm:t>
    </dgm:pt>
    <dgm:pt modelId="{4C2F4F38-5C80-4918-939D-E6EF623BE8D4}" type="pres">
      <dgm:prSet presAssocID="{A67F04F3-A4AE-4FD1-8722-E039C78DA032}" presName="node" presStyleLbl="node1" presStyleIdx="0" presStyleCnt="4" custLinFactNeighborX="26">
        <dgm:presLayoutVars>
          <dgm:bulletEnabled val="1"/>
        </dgm:presLayoutVars>
      </dgm:prSet>
      <dgm:spPr/>
      <dgm:t>
        <a:bodyPr/>
        <a:lstStyle/>
        <a:p>
          <a:endParaRPr lang="zh-TW" altLang="en-US"/>
        </a:p>
      </dgm:t>
    </dgm:pt>
    <dgm:pt modelId="{F09B5311-1CD9-468B-8F87-B479850DAA3A}" type="pres">
      <dgm:prSet presAssocID="{81A03EFB-6768-4D64-9B70-A33E1B7708C2}" presName="sibTrans" presStyleLbl="sibTrans2D1" presStyleIdx="0" presStyleCnt="3"/>
      <dgm:spPr/>
      <dgm:t>
        <a:bodyPr/>
        <a:lstStyle/>
        <a:p>
          <a:endParaRPr lang="zh-TW" altLang="en-US"/>
        </a:p>
      </dgm:t>
    </dgm:pt>
    <dgm:pt modelId="{23CEBF9E-C686-492F-BE95-0212C4AB1A75}" type="pres">
      <dgm:prSet presAssocID="{81A03EFB-6768-4D64-9B70-A33E1B7708C2}" presName="connectorText" presStyleLbl="sibTrans2D1" presStyleIdx="0" presStyleCnt="3"/>
      <dgm:spPr/>
      <dgm:t>
        <a:bodyPr/>
        <a:lstStyle/>
        <a:p>
          <a:endParaRPr lang="zh-TW" altLang="en-US"/>
        </a:p>
      </dgm:t>
    </dgm:pt>
    <dgm:pt modelId="{2D6B872B-4D50-42AB-A74A-F7830EC7CED9}" type="pres">
      <dgm:prSet presAssocID="{1508F371-7D23-424A-AE17-8C836962EB7C}" presName="node" presStyleLbl="node1" presStyleIdx="1" presStyleCnt="4" custLinFactNeighborX="26">
        <dgm:presLayoutVars>
          <dgm:bulletEnabled val="1"/>
        </dgm:presLayoutVars>
      </dgm:prSet>
      <dgm:spPr/>
      <dgm:t>
        <a:bodyPr/>
        <a:lstStyle/>
        <a:p>
          <a:endParaRPr lang="zh-TW" altLang="en-US"/>
        </a:p>
      </dgm:t>
    </dgm:pt>
    <dgm:pt modelId="{738716CB-D13A-4351-9714-16903CD34954}" type="pres">
      <dgm:prSet presAssocID="{CEB3AA65-E4E2-4604-8A1A-4FBB6A378F97}" presName="sibTrans" presStyleLbl="sibTrans2D1" presStyleIdx="1" presStyleCnt="3"/>
      <dgm:spPr/>
      <dgm:t>
        <a:bodyPr/>
        <a:lstStyle/>
        <a:p>
          <a:endParaRPr lang="zh-TW" altLang="en-US"/>
        </a:p>
      </dgm:t>
    </dgm:pt>
    <dgm:pt modelId="{ED628263-961A-4397-BACB-959D107D10D5}" type="pres">
      <dgm:prSet presAssocID="{CEB3AA65-E4E2-4604-8A1A-4FBB6A378F97}" presName="connectorText" presStyleLbl="sibTrans2D1" presStyleIdx="1" presStyleCnt="3"/>
      <dgm:spPr/>
      <dgm:t>
        <a:bodyPr/>
        <a:lstStyle/>
        <a:p>
          <a:endParaRPr lang="zh-TW" altLang="en-US"/>
        </a:p>
      </dgm:t>
    </dgm:pt>
    <dgm:pt modelId="{44B84671-9145-4B01-8A1A-9384BCCB153F}" type="pres">
      <dgm:prSet presAssocID="{3BC25505-B7E4-48C0-A3D6-4FA572C25DF7}" presName="node" presStyleLbl="node1" presStyleIdx="2" presStyleCnt="4" custLinFactNeighborX="26">
        <dgm:presLayoutVars>
          <dgm:bulletEnabled val="1"/>
        </dgm:presLayoutVars>
      </dgm:prSet>
      <dgm:spPr/>
      <dgm:t>
        <a:bodyPr/>
        <a:lstStyle/>
        <a:p>
          <a:endParaRPr lang="zh-TW" altLang="en-US"/>
        </a:p>
      </dgm:t>
    </dgm:pt>
    <dgm:pt modelId="{3F96D2B9-4A95-4499-AA34-40CFF0F7C795}" type="pres">
      <dgm:prSet presAssocID="{BE845D30-9A4D-4B32-AFE1-5268B8CF2B23}" presName="sibTrans" presStyleLbl="sibTrans2D1" presStyleIdx="2" presStyleCnt="3"/>
      <dgm:spPr/>
      <dgm:t>
        <a:bodyPr/>
        <a:lstStyle/>
        <a:p>
          <a:endParaRPr lang="zh-TW" altLang="en-US"/>
        </a:p>
      </dgm:t>
    </dgm:pt>
    <dgm:pt modelId="{F8034C00-9C9B-4F9A-9625-7489FEEC7D13}" type="pres">
      <dgm:prSet presAssocID="{BE845D30-9A4D-4B32-AFE1-5268B8CF2B23}" presName="connectorText" presStyleLbl="sibTrans2D1" presStyleIdx="2" presStyleCnt="3"/>
      <dgm:spPr/>
      <dgm:t>
        <a:bodyPr/>
        <a:lstStyle/>
        <a:p>
          <a:endParaRPr lang="zh-TW" altLang="en-US"/>
        </a:p>
      </dgm:t>
    </dgm:pt>
    <dgm:pt modelId="{D6994A9F-F6FA-41C1-95D2-5E2AEA778C44}" type="pres">
      <dgm:prSet presAssocID="{44C6B465-23FA-4A5E-852E-086A2F79F4AE}" presName="node" presStyleLbl="node1" presStyleIdx="3" presStyleCnt="4" custLinFactY="100000" custLinFactNeighborX="-2134" custLinFactNeighborY="122053">
        <dgm:presLayoutVars>
          <dgm:bulletEnabled val="1"/>
        </dgm:presLayoutVars>
      </dgm:prSet>
      <dgm:spPr/>
      <dgm:t>
        <a:bodyPr/>
        <a:lstStyle/>
        <a:p>
          <a:endParaRPr lang="zh-TW" altLang="en-US"/>
        </a:p>
      </dgm:t>
    </dgm:pt>
  </dgm:ptLst>
  <dgm:cxnLst>
    <dgm:cxn modelId="{2D137AE6-6B42-4043-A3C8-8D6903280A4D}" type="presOf" srcId="{44C6B465-23FA-4A5E-852E-086A2F79F4AE}" destId="{D6994A9F-F6FA-41C1-95D2-5E2AEA778C44}" srcOrd="0" destOrd="0" presId="urn:microsoft.com/office/officeart/2005/8/layout/process2"/>
    <dgm:cxn modelId="{42402C13-6F36-482B-B982-49BE400405CF}" type="presOf" srcId="{7109EF0A-15B4-4FB4-823F-6D5F633178B4}" destId="{947EE8CF-71A2-4DCA-A785-AFDDF2295A40}" srcOrd="0" destOrd="0" presId="urn:microsoft.com/office/officeart/2005/8/layout/process2"/>
    <dgm:cxn modelId="{2D299648-3DEE-4D17-8352-1A02E3CB4F78}" type="presOf" srcId="{CEB3AA65-E4E2-4604-8A1A-4FBB6A378F97}" destId="{738716CB-D13A-4351-9714-16903CD34954}" srcOrd="0" destOrd="0" presId="urn:microsoft.com/office/officeart/2005/8/layout/process2"/>
    <dgm:cxn modelId="{F204CE93-F884-4B16-A131-5A1F5A18A031}" type="presOf" srcId="{BE845D30-9A4D-4B32-AFE1-5268B8CF2B23}" destId="{3F96D2B9-4A95-4499-AA34-40CFF0F7C795}" srcOrd="0" destOrd="0" presId="urn:microsoft.com/office/officeart/2005/8/layout/process2"/>
    <dgm:cxn modelId="{45743015-5D5C-493E-BA8E-8847F37A26FC}" type="presOf" srcId="{81A03EFB-6768-4D64-9B70-A33E1B7708C2}" destId="{F09B5311-1CD9-468B-8F87-B479850DAA3A}" srcOrd="0" destOrd="0" presId="urn:microsoft.com/office/officeart/2005/8/layout/process2"/>
    <dgm:cxn modelId="{0B7FE90D-F740-4AAE-B384-DD6C437E30DD}" srcId="{7109EF0A-15B4-4FB4-823F-6D5F633178B4}" destId="{44C6B465-23FA-4A5E-852E-086A2F79F4AE}" srcOrd="3" destOrd="0" parTransId="{69D656A8-EB6E-498D-970E-6BA7E3D2E3FC}" sibTransId="{96E90199-4F7F-42B5-AD72-0892AFA8AD09}"/>
    <dgm:cxn modelId="{D13FD7B7-C7FA-44B9-91F3-B13215B73A12}" type="presOf" srcId="{CEB3AA65-E4E2-4604-8A1A-4FBB6A378F97}" destId="{ED628263-961A-4397-BACB-959D107D10D5}" srcOrd="1" destOrd="0" presId="urn:microsoft.com/office/officeart/2005/8/layout/process2"/>
    <dgm:cxn modelId="{C44B47AD-7279-4DE1-9E7B-80D926DFE937}" type="presOf" srcId="{1508F371-7D23-424A-AE17-8C836962EB7C}" destId="{2D6B872B-4D50-42AB-A74A-F7830EC7CED9}" srcOrd="0" destOrd="0" presId="urn:microsoft.com/office/officeart/2005/8/layout/process2"/>
    <dgm:cxn modelId="{7AD7083A-6611-456B-8F51-4C578832EF07}" type="presOf" srcId="{81A03EFB-6768-4D64-9B70-A33E1B7708C2}" destId="{23CEBF9E-C686-492F-BE95-0212C4AB1A75}" srcOrd="1" destOrd="0" presId="urn:microsoft.com/office/officeart/2005/8/layout/process2"/>
    <dgm:cxn modelId="{82119BB4-48F6-4FDD-9341-2EF16828BCCC}" srcId="{7109EF0A-15B4-4FB4-823F-6D5F633178B4}" destId="{A67F04F3-A4AE-4FD1-8722-E039C78DA032}" srcOrd="0" destOrd="0" parTransId="{7EDCDB00-330C-4B5F-8484-396296876DAF}" sibTransId="{81A03EFB-6768-4D64-9B70-A33E1B7708C2}"/>
    <dgm:cxn modelId="{5B273535-DFE8-49C2-B7B6-76DFFB015E20}" srcId="{7109EF0A-15B4-4FB4-823F-6D5F633178B4}" destId="{3BC25505-B7E4-48C0-A3D6-4FA572C25DF7}" srcOrd="2" destOrd="0" parTransId="{99DBEFD5-1044-4F31-93B1-D4B66A748F1B}" sibTransId="{BE845D30-9A4D-4B32-AFE1-5268B8CF2B23}"/>
    <dgm:cxn modelId="{5F486A1D-B2D6-4269-B4F3-D5E9F273968D}" srcId="{7109EF0A-15B4-4FB4-823F-6D5F633178B4}" destId="{1508F371-7D23-424A-AE17-8C836962EB7C}" srcOrd="1" destOrd="0" parTransId="{C3A5F560-A02C-499B-9C8B-11000D964D23}" sibTransId="{CEB3AA65-E4E2-4604-8A1A-4FBB6A378F97}"/>
    <dgm:cxn modelId="{086CB2EE-9668-4976-8A8E-C7A861378408}" type="presOf" srcId="{BE845D30-9A4D-4B32-AFE1-5268B8CF2B23}" destId="{F8034C00-9C9B-4F9A-9625-7489FEEC7D13}" srcOrd="1" destOrd="0" presId="urn:microsoft.com/office/officeart/2005/8/layout/process2"/>
    <dgm:cxn modelId="{BF86D44C-81FD-44DE-9170-E3D994D9BA2B}" type="presOf" srcId="{3BC25505-B7E4-48C0-A3D6-4FA572C25DF7}" destId="{44B84671-9145-4B01-8A1A-9384BCCB153F}" srcOrd="0" destOrd="0" presId="urn:microsoft.com/office/officeart/2005/8/layout/process2"/>
    <dgm:cxn modelId="{9F21C1EA-DC38-41A4-A77C-4208EE96F055}" type="presOf" srcId="{A67F04F3-A4AE-4FD1-8722-E039C78DA032}" destId="{4C2F4F38-5C80-4918-939D-E6EF623BE8D4}" srcOrd="0" destOrd="0" presId="urn:microsoft.com/office/officeart/2005/8/layout/process2"/>
    <dgm:cxn modelId="{04A647DC-A4A7-4E4D-B44C-BA8B09BA8D7C}" type="presParOf" srcId="{947EE8CF-71A2-4DCA-A785-AFDDF2295A40}" destId="{4C2F4F38-5C80-4918-939D-E6EF623BE8D4}" srcOrd="0" destOrd="0" presId="urn:microsoft.com/office/officeart/2005/8/layout/process2"/>
    <dgm:cxn modelId="{7E0147C4-8300-4E30-ABF7-12AB777376CB}" type="presParOf" srcId="{947EE8CF-71A2-4DCA-A785-AFDDF2295A40}" destId="{F09B5311-1CD9-468B-8F87-B479850DAA3A}" srcOrd="1" destOrd="0" presId="urn:microsoft.com/office/officeart/2005/8/layout/process2"/>
    <dgm:cxn modelId="{8BEE5408-169E-48A8-92B8-A2C9E9632505}" type="presParOf" srcId="{F09B5311-1CD9-468B-8F87-B479850DAA3A}" destId="{23CEBF9E-C686-492F-BE95-0212C4AB1A75}" srcOrd="0" destOrd="0" presId="urn:microsoft.com/office/officeart/2005/8/layout/process2"/>
    <dgm:cxn modelId="{1350B1DA-7A90-4EE4-B07F-D2E3A2A9D924}" type="presParOf" srcId="{947EE8CF-71A2-4DCA-A785-AFDDF2295A40}" destId="{2D6B872B-4D50-42AB-A74A-F7830EC7CED9}" srcOrd="2" destOrd="0" presId="urn:microsoft.com/office/officeart/2005/8/layout/process2"/>
    <dgm:cxn modelId="{E73EFD8A-8A18-4C48-BED5-ABD6F89EE6E0}" type="presParOf" srcId="{947EE8CF-71A2-4DCA-A785-AFDDF2295A40}" destId="{738716CB-D13A-4351-9714-16903CD34954}" srcOrd="3" destOrd="0" presId="urn:microsoft.com/office/officeart/2005/8/layout/process2"/>
    <dgm:cxn modelId="{1688D1EA-BB4A-4ED5-B741-495A4B5C0F7B}" type="presParOf" srcId="{738716CB-D13A-4351-9714-16903CD34954}" destId="{ED628263-961A-4397-BACB-959D107D10D5}" srcOrd="0" destOrd="0" presId="urn:microsoft.com/office/officeart/2005/8/layout/process2"/>
    <dgm:cxn modelId="{767F724A-086A-448F-ADE1-60260AEB69F8}" type="presParOf" srcId="{947EE8CF-71A2-4DCA-A785-AFDDF2295A40}" destId="{44B84671-9145-4B01-8A1A-9384BCCB153F}" srcOrd="4" destOrd="0" presId="urn:microsoft.com/office/officeart/2005/8/layout/process2"/>
    <dgm:cxn modelId="{37A99D74-CFF2-44A9-949B-29B676A78BDB}" type="presParOf" srcId="{947EE8CF-71A2-4DCA-A785-AFDDF2295A40}" destId="{3F96D2B9-4A95-4499-AA34-40CFF0F7C795}" srcOrd="5" destOrd="0" presId="urn:microsoft.com/office/officeart/2005/8/layout/process2"/>
    <dgm:cxn modelId="{C3C2888F-BEA3-486F-A4AE-BB08DC56760D}" type="presParOf" srcId="{3F96D2B9-4A95-4499-AA34-40CFF0F7C795}" destId="{F8034C00-9C9B-4F9A-9625-7489FEEC7D13}" srcOrd="0" destOrd="0" presId="urn:microsoft.com/office/officeart/2005/8/layout/process2"/>
    <dgm:cxn modelId="{03139357-5900-440F-AF85-1C0ECD075189}" type="presParOf" srcId="{947EE8CF-71A2-4DCA-A785-AFDDF2295A40}" destId="{D6994A9F-F6FA-41C1-95D2-5E2AEA778C44}" srcOrd="6" destOrd="0" presId="urn:microsoft.com/office/officeart/2005/8/layout/process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109EF0A-15B4-4FB4-823F-6D5F633178B4}" type="doc">
      <dgm:prSet loTypeId="urn:microsoft.com/office/officeart/2005/8/layout/process2" loCatId="process" qsTypeId="urn:microsoft.com/office/officeart/2005/8/quickstyle/simple3" qsCatId="simple" csTypeId="urn:microsoft.com/office/officeart/2005/8/colors/accent2_2" csCatId="accent2" phldr="1"/>
      <dgm:spPr/>
      <dgm:t>
        <a:bodyPr/>
        <a:lstStyle/>
        <a:p>
          <a:endParaRPr lang="zh-TW" altLang="en-US"/>
        </a:p>
      </dgm:t>
    </dgm:pt>
    <dgm:pt modelId="{A67F04F3-A4AE-4FD1-8722-E039C78DA032}">
      <dgm:prSet phldrT="[文字]" custT="1"/>
      <dgm:spPr/>
      <dgm:t>
        <a:bodyPr/>
        <a:lstStyle/>
        <a:p>
          <a:r>
            <a:rPr lang="en-US" altLang="zh-TW" sz="3600" b="1" dirty="0" smtClean="0">
              <a:solidFill>
                <a:srgbClr val="FFFF00"/>
              </a:solidFill>
              <a:latin typeface="標楷體" panose="03000509000000000000" pitchFamily="65" charset="-120"/>
              <a:ea typeface="標楷體" panose="03000509000000000000" pitchFamily="65" charset="-120"/>
            </a:rPr>
            <a:t>104</a:t>
          </a:r>
          <a:r>
            <a:rPr lang="zh-TW" altLang="en-US" sz="3600" b="1" dirty="0" smtClean="0">
              <a:solidFill>
                <a:srgbClr val="FFFF00"/>
              </a:solidFill>
              <a:latin typeface="標楷體" panose="03000509000000000000" pitchFamily="65" charset="-120"/>
              <a:ea typeface="標楷體" panose="03000509000000000000" pitchFamily="65" charset="-120"/>
            </a:rPr>
            <a:t>學年</a:t>
          </a:r>
          <a:endParaRPr lang="zh-TW" altLang="en-US" sz="1800" dirty="0">
            <a:solidFill>
              <a:srgbClr val="FFFF00"/>
            </a:solidFill>
          </a:endParaRPr>
        </a:p>
      </dgm:t>
    </dgm:pt>
    <dgm:pt modelId="{7EDCDB00-330C-4B5F-8484-396296876DAF}" type="parTrans" cxnId="{82119BB4-48F6-4FDD-9341-2EF16828BCCC}">
      <dgm:prSet/>
      <dgm:spPr/>
      <dgm:t>
        <a:bodyPr/>
        <a:lstStyle/>
        <a:p>
          <a:endParaRPr lang="zh-TW" altLang="en-US"/>
        </a:p>
      </dgm:t>
    </dgm:pt>
    <dgm:pt modelId="{81A03EFB-6768-4D64-9B70-A33E1B7708C2}" type="sibTrans" cxnId="{82119BB4-48F6-4FDD-9341-2EF16828BCCC}">
      <dgm:prSet/>
      <dgm:spPr/>
      <dgm:t>
        <a:bodyPr/>
        <a:lstStyle/>
        <a:p>
          <a:endParaRPr lang="zh-TW" altLang="en-US"/>
        </a:p>
      </dgm:t>
    </dgm:pt>
    <dgm:pt modelId="{44C6B465-23FA-4A5E-852E-086A2F79F4AE}">
      <dgm:prSet phldrT="[文字]" custT="1"/>
      <dgm:spPr/>
      <dgm:t>
        <a:bodyPr/>
        <a:lstStyle/>
        <a:p>
          <a:r>
            <a:rPr lang="en-US" altLang="zh-TW" sz="3600" b="1" dirty="0" smtClean="0">
              <a:solidFill>
                <a:srgbClr val="FFFF00"/>
              </a:solidFill>
              <a:latin typeface="標楷體" panose="03000509000000000000" pitchFamily="65" charset="-120"/>
              <a:ea typeface="標楷體" panose="03000509000000000000" pitchFamily="65" charset="-120"/>
            </a:rPr>
            <a:t>107</a:t>
          </a:r>
          <a:r>
            <a:rPr lang="zh-TW" altLang="en-US" sz="3600" b="1" dirty="0" smtClean="0">
              <a:solidFill>
                <a:srgbClr val="FFFF00"/>
              </a:solidFill>
              <a:latin typeface="標楷體" panose="03000509000000000000" pitchFamily="65" charset="-120"/>
              <a:ea typeface="標楷體" panose="03000509000000000000" pitchFamily="65" charset="-120"/>
            </a:rPr>
            <a:t>學年</a:t>
          </a:r>
          <a:endParaRPr lang="zh-TW" altLang="en-US" sz="3600" dirty="0">
            <a:solidFill>
              <a:srgbClr val="FFFF00"/>
            </a:solidFill>
          </a:endParaRPr>
        </a:p>
      </dgm:t>
    </dgm:pt>
    <dgm:pt modelId="{69D656A8-EB6E-498D-970E-6BA7E3D2E3FC}" type="parTrans" cxnId="{0B7FE90D-F740-4AAE-B384-DD6C437E30DD}">
      <dgm:prSet/>
      <dgm:spPr/>
      <dgm:t>
        <a:bodyPr/>
        <a:lstStyle/>
        <a:p>
          <a:endParaRPr lang="zh-TW" altLang="en-US"/>
        </a:p>
      </dgm:t>
    </dgm:pt>
    <dgm:pt modelId="{96E90199-4F7F-42B5-AD72-0892AFA8AD09}" type="sibTrans" cxnId="{0B7FE90D-F740-4AAE-B384-DD6C437E30DD}">
      <dgm:prSet/>
      <dgm:spPr/>
      <dgm:t>
        <a:bodyPr/>
        <a:lstStyle/>
        <a:p>
          <a:endParaRPr lang="zh-TW" altLang="en-US"/>
        </a:p>
      </dgm:t>
    </dgm:pt>
    <dgm:pt modelId="{1508F371-7D23-424A-AE17-8C836962EB7C}">
      <dgm:prSet phldrT="[文字]" custT="1"/>
      <dgm:spPr/>
      <dgm:t>
        <a:bodyPr/>
        <a:lstStyle/>
        <a:p>
          <a:r>
            <a:rPr lang="en-US" altLang="zh-TW" sz="3600" b="1" dirty="0" smtClean="0">
              <a:solidFill>
                <a:srgbClr val="FF0000"/>
              </a:solidFill>
              <a:latin typeface="標楷體" panose="03000509000000000000" pitchFamily="65" charset="-120"/>
              <a:ea typeface="標楷體" panose="03000509000000000000" pitchFamily="65" charset="-120"/>
            </a:rPr>
            <a:t>105</a:t>
          </a:r>
          <a:r>
            <a:rPr lang="zh-TW" altLang="en-US" sz="3600" b="1" dirty="0" smtClean="0">
              <a:solidFill>
                <a:srgbClr val="FF0000"/>
              </a:solidFill>
              <a:latin typeface="標楷體" panose="03000509000000000000" pitchFamily="65" charset="-120"/>
              <a:ea typeface="標楷體" panose="03000509000000000000" pitchFamily="65" charset="-120"/>
            </a:rPr>
            <a:t>學年</a:t>
          </a:r>
          <a:endParaRPr lang="zh-TW" altLang="en-US" sz="3600" dirty="0">
            <a:solidFill>
              <a:srgbClr val="FF0000"/>
            </a:solidFill>
          </a:endParaRPr>
        </a:p>
      </dgm:t>
    </dgm:pt>
    <dgm:pt modelId="{C3A5F560-A02C-499B-9C8B-11000D964D23}" type="parTrans" cxnId="{5F486A1D-B2D6-4269-B4F3-D5E9F273968D}">
      <dgm:prSet/>
      <dgm:spPr/>
      <dgm:t>
        <a:bodyPr/>
        <a:lstStyle/>
        <a:p>
          <a:endParaRPr lang="zh-TW" altLang="en-US"/>
        </a:p>
      </dgm:t>
    </dgm:pt>
    <dgm:pt modelId="{CEB3AA65-E4E2-4604-8A1A-4FBB6A378F97}" type="sibTrans" cxnId="{5F486A1D-B2D6-4269-B4F3-D5E9F273968D}">
      <dgm:prSet/>
      <dgm:spPr/>
      <dgm:t>
        <a:bodyPr/>
        <a:lstStyle/>
        <a:p>
          <a:endParaRPr lang="zh-TW" altLang="en-US"/>
        </a:p>
      </dgm:t>
    </dgm:pt>
    <dgm:pt modelId="{3BC25505-B7E4-48C0-A3D6-4FA572C25DF7}">
      <dgm:prSet phldrT="[文字]" custT="1"/>
      <dgm:spPr/>
      <dgm:t>
        <a:bodyPr/>
        <a:lstStyle/>
        <a:p>
          <a:r>
            <a:rPr lang="en-US" altLang="zh-TW" sz="3600" b="1" dirty="0" smtClean="0">
              <a:solidFill>
                <a:srgbClr val="FFFF00"/>
              </a:solidFill>
              <a:latin typeface="標楷體" panose="03000509000000000000" pitchFamily="65" charset="-120"/>
              <a:ea typeface="標楷體" panose="03000509000000000000" pitchFamily="65" charset="-120"/>
            </a:rPr>
            <a:t>106</a:t>
          </a:r>
          <a:r>
            <a:rPr lang="zh-TW" altLang="en-US" sz="3600" b="1" dirty="0" smtClean="0">
              <a:solidFill>
                <a:srgbClr val="FFFF00"/>
              </a:solidFill>
              <a:latin typeface="標楷體" panose="03000509000000000000" pitchFamily="65" charset="-120"/>
              <a:ea typeface="標楷體" panose="03000509000000000000" pitchFamily="65" charset="-120"/>
            </a:rPr>
            <a:t>學年</a:t>
          </a:r>
          <a:endParaRPr lang="zh-TW" altLang="en-US" sz="3600" dirty="0">
            <a:solidFill>
              <a:srgbClr val="FFFF00"/>
            </a:solidFill>
          </a:endParaRPr>
        </a:p>
      </dgm:t>
    </dgm:pt>
    <dgm:pt modelId="{99DBEFD5-1044-4F31-93B1-D4B66A748F1B}" type="parTrans" cxnId="{5B273535-DFE8-49C2-B7B6-76DFFB015E20}">
      <dgm:prSet/>
      <dgm:spPr/>
      <dgm:t>
        <a:bodyPr/>
        <a:lstStyle/>
        <a:p>
          <a:endParaRPr lang="zh-TW" altLang="en-US"/>
        </a:p>
      </dgm:t>
    </dgm:pt>
    <dgm:pt modelId="{BE845D30-9A4D-4B32-AFE1-5268B8CF2B23}" type="sibTrans" cxnId="{5B273535-DFE8-49C2-B7B6-76DFFB015E20}">
      <dgm:prSet/>
      <dgm:spPr/>
      <dgm:t>
        <a:bodyPr/>
        <a:lstStyle/>
        <a:p>
          <a:endParaRPr lang="zh-TW" altLang="en-US"/>
        </a:p>
      </dgm:t>
    </dgm:pt>
    <dgm:pt modelId="{947EE8CF-71A2-4DCA-A785-AFDDF2295A40}" type="pres">
      <dgm:prSet presAssocID="{7109EF0A-15B4-4FB4-823F-6D5F633178B4}" presName="linearFlow" presStyleCnt="0">
        <dgm:presLayoutVars>
          <dgm:resizeHandles val="exact"/>
        </dgm:presLayoutVars>
      </dgm:prSet>
      <dgm:spPr/>
      <dgm:t>
        <a:bodyPr/>
        <a:lstStyle/>
        <a:p>
          <a:endParaRPr lang="zh-TW" altLang="en-US"/>
        </a:p>
      </dgm:t>
    </dgm:pt>
    <dgm:pt modelId="{4C2F4F38-5C80-4918-939D-E6EF623BE8D4}" type="pres">
      <dgm:prSet presAssocID="{A67F04F3-A4AE-4FD1-8722-E039C78DA032}" presName="node" presStyleLbl="node1" presStyleIdx="0" presStyleCnt="4" custLinFactNeighborX="26">
        <dgm:presLayoutVars>
          <dgm:bulletEnabled val="1"/>
        </dgm:presLayoutVars>
      </dgm:prSet>
      <dgm:spPr/>
      <dgm:t>
        <a:bodyPr/>
        <a:lstStyle/>
        <a:p>
          <a:endParaRPr lang="zh-TW" altLang="en-US"/>
        </a:p>
      </dgm:t>
    </dgm:pt>
    <dgm:pt modelId="{F09B5311-1CD9-468B-8F87-B479850DAA3A}" type="pres">
      <dgm:prSet presAssocID="{81A03EFB-6768-4D64-9B70-A33E1B7708C2}" presName="sibTrans" presStyleLbl="sibTrans2D1" presStyleIdx="0" presStyleCnt="3"/>
      <dgm:spPr/>
      <dgm:t>
        <a:bodyPr/>
        <a:lstStyle/>
        <a:p>
          <a:endParaRPr lang="zh-TW" altLang="en-US"/>
        </a:p>
      </dgm:t>
    </dgm:pt>
    <dgm:pt modelId="{23CEBF9E-C686-492F-BE95-0212C4AB1A75}" type="pres">
      <dgm:prSet presAssocID="{81A03EFB-6768-4D64-9B70-A33E1B7708C2}" presName="connectorText" presStyleLbl="sibTrans2D1" presStyleIdx="0" presStyleCnt="3"/>
      <dgm:spPr/>
      <dgm:t>
        <a:bodyPr/>
        <a:lstStyle/>
        <a:p>
          <a:endParaRPr lang="zh-TW" altLang="en-US"/>
        </a:p>
      </dgm:t>
    </dgm:pt>
    <dgm:pt modelId="{2D6B872B-4D50-42AB-A74A-F7830EC7CED9}" type="pres">
      <dgm:prSet presAssocID="{1508F371-7D23-424A-AE17-8C836962EB7C}" presName="node" presStyleLbl="node1" presStyleIdx="1" presStyleCnt="4" custLinFactNeighborX="26">
        <dgm:presLayoutVars>
          <dgm:bulletEnabled val="1"/>
        </dgm:presLayoutVars>
      </dgm:prSet>
      <dgm:spPr/>
      <dgm:t>
        <a:bodyPr/>
        <a:lstStyle/>
        <a:p>
          <a:endParaRPr lang="zh-TW" altLang="en-US"/>
        </a:p>
      </dgm:t>
    </dgm:pt>
    <dgm:pt modelId="{738716CB-D13A-4351-9714-16903CD34954}" type="pres">
      <dgm:prSet presAssocID="{CEB3AA65-E4E2-4604-8A1A-4FBB6A378F97}" presName="sibTrans" presStyleLbl="sibTrans2D1" presStyleIdx="1" presStyleCnt="3"/>
      <dgm:spPr/>
      <dgm:t>
        <a:bodyPr/>
        <a:lstStyle/>
        <a:p>
          <a:endParaRPr lang="zh-TW" altLang="en-US"/>
        </a:p>
      </dgm:t>
    </dgm:pt>
    <dgm:pt modelId="{ED628263-961A-4397-BACB-959D107D10D5}" type="pres">
      <dgm:prSet presAssocID="{CEB3AA65-E4E2-4604-8A1A-4FBB6A378F97}" presName="connectorText" presStyleLbl="sibTrans2D1" presStyleIdx="1" presStyleCnt="3"/>
      <dgm:spPr/>
      <dgm:t>
        <a:bodyPr/>
        <a:lstStyle/>
        <a:p>
          <a:endParaRPr lang="zh-TW" altLang="en-US"/>
        </a:p>
      </dgm:t>
    </dgm:pt>
    <dgm:pt modelId="{44B84671-9145-4B01-8A1A-9384BCCB153F}" type="pres">
      <dgm:prSet presAssocID="{3BC25505-B7E4-48C0-A3D6-4FA572C25DF7}" presName="node" presStyleLbl="node1" presStyleIdx="2" presStyleCnt="4" custLinFactNeighborX="26">
        <dgm:presLayoutVars>
          <dgm:bulletEnabled val="1"/>
        </dgm:presLayoutVars>
      </dgm:prSet>
      <dgm:spPr/>
      <dgm:t>
        <a:bodyPr/>
        <a:lstStyle/>
        <a:p>
          <a:endParaRPr lang="zh-TW" altLang="en-US"/>
        </a:p>
      </dgm:t>
    </dgm:pt>
    <dgm:pt modelId="{3F96D2B9-4A95-4499-AA34-40CFF0F7C795}" type="pres">
      <dgm:prSet presAssocID="{BE845D30-9A4D-4B32-AFE1-5268B8CF2B23}" presName="sibTrans" presStyleLbl="sibTrans2D1" presStyleIdx="2" presStyleCnt="3"/>
      <dgm:spPr/>
      <dgm:t>
        <a:bodyPr/>
        <a:lstStyle/>
        <a:p>
          <a:endParaRPr lang="zh-TW" altLang="en-US"/>
        </a:p>
      </dgm:t>
    </dgm:pt>
    <dgm:pt modelId="{F8034C00-9C9B-4F9A-9625-7489FEEC7D13}" type="pres">
      <dgm:prSet presAssocID="{BE845D30-9A4D-4B32-AFE1-5268B8CF2B23}" presName="connectorText" presStyleLbl="sibTrans2D1" presStyleIdx="2" presStyleCnt="3"/>
      <dgm:spPr/>
      <dgm:t>
        <a:bodyPr/>
        <a:lstStyle/>
        <a:p>
          <a:endParaRPr lang="zh-TW" altLang="en-US"/>
        </a:p>
      </dgm:t>
    </dgm:pt>
    <dgm:pt modelId="{D6994A9F-F6FA-41C1-95D2-5E2AEA778C44}" type="pres">
      <dgm:prSet presAssocID="{44C6B465-23FA-4A5E-852E-086A2F79F4AE}" presName="node" presStyleLbl="node1" presStyleIdx="3" presStyleCnt="4" custLinFactY="100000" custLinFactNeighborX="-2134" custLinFactNeighborY="122053">
        <dgm:presLayoutVars>
          <dgm:bulletEnabled val="1"/>
        </dgm:presLayoutVars>
      </dgm:prSet>
      <dgm:spPr/>
      <dgm:t>
        <a:bodyPr/>
        <a:lstStyle/>
        <a:p>
          <a:endParaRPr lang="zh-TW" altLang="en-US"/>
        </a:p>
      </dgm:t>
    </dgm:pt>
  </dgm:ptLst>
  <dgm:cxnLst>
    <dgm:cxn modelId="{58E82B78-9D2C-4C7E-9A63-20281F964384}" type="presOf" srcId="{BE845D30-9A4D-4B32-AFE1-5268B8CF2B23}" destId="{F8034C00-9C9B-4F9A-9625-7489FEEC7D13}" srcOrd="1" destOrd="0" presId="urn:microsoft.com/office/officeart/2005/8/layout/process2"/>
    <dgm:cxn modelId="{054493F2-20E7-4610-A208-03A5FB3DAC2B}" type="presOf" srcId="{BE845D30-9A4D-4B32-AFE1-5268B8CF2B23}" destId="{3F96D2B9-4A95-4499-AA34-40CFF0F7C795}" srcOrd="0" destOrd="0" presId="urn:microsoft.com/office/officeart/2005/8/layout/process2"/>
    <dgm:cxn modelId="{0B7FE90D-F740-4AAE-B384-DD6C437E30DD}" srcId="{7109EF0A-15B4-4FB4-823F-6D5F633178B4}" destId="{44C6B465-23FA-4A5E-852E-086A2F79F4AE}" srcOrd="3" destOrd="0" parTransId="{69D656A8-EB6E-498D-970E-6BA7E3D2E3FC}" sibTransId="{96E90199-4F7F-42B5-AD72-0892AFA8AD09}"/>
    <dgm:cxn modelId="{47700AC2-2EEA-45F3-853A-FB95200F4CE9}" type="presOf" srcId="{81A03EFB-6768-4D64-9B70-A33E1B7708C2}" destId="{F09B5311-1CD9-468B-8F87-B479850DAA3A}" srcOrd="0" destOrd="0" presId="urn:microsoft.com/office/officeart/2005/8/layout/process2"/>
    <dgm:cxn modelId="{C34F4135-C2B8-4862-B379-14E03A7DB035}" type="presOf" srcId="{1508F371-7D23-424A-AE17-8C836962EB7C}" destId="{2D6B872B-4D50-42AB-A74A-F7830EC7CED9}" srcOrd="0" destOrd="0" presId="urn:microsoft.com/office/officeart/2005/8/layout/process2"/>
    <dgm:cxn modelId="{CAA8D760-40CC-4912-9721-C1532C257D12}" type="presOf" srcId="{CEB3AA65-E4E2-4604-8A1A-4FBB6A378F97}" destId="{ED628263-961A-4397-BACB-959D107D10D5}" srcOrd="1" destOrd="0" presId="urn:microsoft.com/office/officeart/2005/8/layout/process2"/>
    <dgm:cxn modelId="{82119BB4-48F6-4FDD-9341-2EF16828BCCC}" srcId="{7109EF0A-15B4-4FB4-823F-6D5F633178B4}" destId="{A67F04F3-A4AE-4FD1-8722-E039C78DA032}" srcOrd="0" destOrd="0" parTransId="{7EDCDB00-330C-4B5F-8484-396296876DAF}" sibTransId="{81A03EFB-6768-4D64-9B70-A33E1B7708C2}"/>
    <dgm:cxn modelId="{5B273535-DFE8-49C2-B7B6-76DFFB015E20}" srcId="{7109EF0A-15B4-4FB4-823F-6D5F633178B4}" destId="{3BC25505-B7E4-48C0-A3D6-4FA572C25DF7}" srcOrd="2" destOrd="0" parTransId="{99DBEFD5-1044-4F31-93B1-D4B66A748F1B}" sibTransId="{BE845D30-9A4D-4B32-AFE1-5268B8CF2B23}"/>
    <dgm:cxn modelId="{EE048446-716D-4CD6-BFD4-52B4E498B298}" type="presOf" srcId="{81A03EFB-6768-4D64-9B70-A33E1B7708C2}" destId="{23CEBF9E-C686-492F-BE95-0212C4AB1A75}" srcOrd="1" destOrd="0" presId="urn:microsoft.com/office/officeart/2005/8/layout/process2"/>
    <dgm:cxn modelId="{7372709A-E4B2-49E0-BDBC-BD3EAA43B9DB}" type="presOf" srcId="{7109EF0A-15B4-4FB4-823F-6D5F633178B4}" destId="{947EE8CF-71A2-4DCA-A785-AFDDF2295A40}" srcOrd="0" destOrd="0" presId="urn:microsoft.com/office/officeart/2005/8/layout/process2"/>
    <dgm:cxn modelId="{555D1F35-2BD3-4491-8340-D0B43288EBA3}" type="presOf" srcId="{A67F04F3-A4AE-4FD1-8722-E039C78DA032}" destId="{4C2F4F38-5C80-4918-939D-E6EF623BE8D4}" srcOrd="0" destOrd="0" presId="urn:microsoft.com/office/officeart/2005/8/layout/process2"/>
    <dgm:cxn modelId="{5F486A1D-B2D6-4269-B4F3-D5E9F273968D}" srcId="{7109EF0A-15B4-4FB4-823F-6D5F633178B4}" destId="{1508F371-7D23-424A-AE17-8C836962EB7C}" srcOrd="1" destOrd="0" parTransId="{C3A5F560-A02C-499B-9C8B-11000D964D23}" sibTransId="{CEB3AA65-E4E2-4604-8A1A-4FBB6A378F97}"/>
    <dgm:cxn modelId="{DBA52EBC-AFD1-4117-9CC1-83CBCD64783C}" type="presOf" srcId="{CEB3AA65-E4E2-4604-8A1A-4FBB6A378F97}" destId="{738716CB-D13A-4351-9714-16903CD34954}" srcOrd="0" destOrd="0" presId="urn:microsoft.com/office/officeart/2005/8/layout/process2"/>
    <dgm:cxn modelId="{A341F2C0-360C-443C-AC82-EDD86E353291}" type="presOf" srcId="{3BC25505-B7E4-48C0-A3D6-4FA572C25DF7}" destId="{44B84671-9145-4B01-8A1A-9384BCCB153F}" srcOrd="0" destOrd="0" presId="urn:microsoft.com/office/officeart/2005/8/layout/process2"/>
    <dgm:cxn modelId="{C937410C-F4CD-42F9-BDFF-FAA751F710FF}" type="presOf" srcId="{44C6B465-23FA-4A5E-852E-086A2F79F4AE}" destId="{D6994A9F-F6FA-41C1-95D2-5E2AEA778C44}" srcOrd="0" destOrd="0" presId="urn:microsoft.com/office/officeart/2005/8/layout/process2"/>
    <dgm:cxn modelId="{0CE3D9EA-EC0E-4F2A-A37E-D85CCA68AEAD}" type="presParOf" srcId="{947EE8CF-71A2-4DCA-A785-AFDDF2295A40}" destId="{4C2F4F38-5C80-4918-939D-E6EF623BE8D4}" srcOrd="0" destOrd="0" presId="urn:microsoft.com/office/officeart/2005/8/layout/process2"/>
    <dgm:cxn modelId="{85147C2C-3DD8-4116-8AE5-A215588B8533}" type="presParOf" srcId="{947EE8CF-71A2-4DCA-A785-AFDDF2295A40}" destId="{F09B5311-1CD9-468B-8F87-B479850DAA3A}" srcOrd="1" destOrd="0" presId="urn:microsoft.com/office/officeart/2005/8/layout/process2"/>
    <dgm:cxn modelId="{4C2D6F50-5FFB-4E45-91C0-2AAE0686F675}" type="presParOf" srcId="{F09B5311-1CD9-468B-8F87-B479850DAA3A}" destId="{23CEBF9E-C686-492F-BE95-0212C4AB1A75}" srcOrd="0" destOrd="0" presId="urn:microsoft.com/office/officeart/2005/8/layout/process2"/>
    <dgm:cxn modelId="{58B902FE-1004-4B23-9597-710A15CD679A}" type="presParOf" srcId="{947EE8CF-71A2-4DCA-A785-AFDDF2295A40}" destId="{2D6B872B-4D50-42AB-A74A-F7830EC7CED9}" srcOrd="2" destOrd="0" presId="urn:microsoft.com/office/officeart/2005/8/layout/process2"/>
    <dgm:cxn modelId="{F9C51047-A6D9-4F9C-BE37-50BD496ED2FB}" type="presParOf" srcId="{947EE8CF-71A2-4DCA-A785-AFDDF2295A40}" destId="{738716CB-D13A-4351-9714-16903CD34954}" srcOrd="3" destOrd="0" presId="urn:microsoft.com/office/officeart/2005/8/layout/process2"/>
    <dgm:cxn modelId="{73F852AD-599A-43F5-83F9-BA99B8989C53}" type="presParOf" srcId="{738716CB-D13A-4351-9714-16903CD34954}" destId="{ED628263-961A-4397-BACB-959D107D10D5}" srcOrd="0" destOrd="0" presId="urn:microsoft.com/office/officeart/2005/8/layout/process2"/>
    <dgm:cxn modelId="{9DE8649C-98C3-479E-BBD8-9A87FB09C17D}" type="presParOf" srcId="{947EE8CF-71A2-4DCA-A785-AFDDF2295A40}" destId="{44B84671-9145-4B01-8A1A-9384BCCB153F}" srcOrd="4" destOrd="0" presId="urn:microsoft.com/office/officeart/2005/8/layout/process2"/>
    <dgm:cxn modelId="{1A1BAC7E-E7A2-47B3-9C84-180F0EBE2DC5}" type="presParOf" srcId="{947EE8CF-71A2-4DCA-A785-AFDDF2295A40}" destId="{3F96D2B9-4A95-4499-AA34-40CFF0F7C795}" srcOrd="5" destOrd="0" presId="urn:microsoft.com/office/officeart/2005/8/layout/process2"/>
    <dgm:cxn modelId="{93F920F2-0B5B-47DA-88C9-E8C4B9B3B4F6}" type="presParOf" srcId="{3F96D2B9-4A95-4499-AA34-40CFF0F7C795}" destId="{F8034C00-9C9B-4F9A-9625-7489FEEC7D13}" srcOrd="0" destOrd="0" presId="urn:microsoft.com/office/officeart/2005/8/layout/process2"/>
    <dgm:cxn modelId="{CC1C5B81-45C0-4B8B-B329-8F997EE6419A}" type="presParOf" srcId="{947EE8CF-71A2-4DCA-A785-AFDDF2295A40}" destId="{D6994A9F-F6FA-41C1-95D2-5E2AEA778C44}" srcOrd="6" destOrd="0" presId="urn:microsoft.com/office/officeart/2005/8/layout/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109EF0A-15B4-4FB4-823F-6D5F633178B4}" type="doc">
      <dgm:prSet loTypeId="urn:microsoft.com/office/officeart/2005/8/layout/process2" loCatId="process" qsTypeId="urn:microsoft.com/office/officeart/2005/8/quickstyle/simple3" qsCatId="simple" csTypeId="urn:microsoft.com/office/officeart/2005/8/colors/accent2_2" csCatId="accent2" phldr="1"/>
      <dgm:spPr/>
      <dgm:t>
        <a:bodyPr/>
        <a:lstStyle/>
        <a:p>
          <a:endParaRPr lang="zh-TW" altLang="en-US"/>
        </a:p>
      </dgm:t>
    </dgm:pt>
    <dgm:pt modelId="{A67F04F3-A4AE-4FD1-8722-E039C78DA032}">
      <dgm:prSet phldrT="[文字]" custT="1"/>
      <dgm:spPr/>
      <dgm:t>
        <a:bodyPr/>
        <a:lstStyle/>
        <a:p>
          <a:r>
            <a:rPr lang="en-US" altLang="zh-TW" sz="3600" b="1" dirty="0" smtClean="0">
              <a:solidFill>
                <a:srgbClr val="FFFF00"/>
              </a:solidFill>
              <a:latin typeface="標楷體" panose="03000509000000000000" pitchFamily="65" charset="-120"/>
              <a:ea typeface="標楷體" panose="03000509000000000000" pitchFamily="65" charset="-120"/>
            </a:rPr>
            <a:t>104</a:t>
          </a:r>
          <a:r>
            <a:rPr lang="zh-TW" altLang="en-US" sz="3600" b="1" dirty="0" smtClean="0">
              <a:solidFill>
                <a:srgbClr val="FFFF00"/>
              </a:solidFill>
              <a:latin typeface="標楷體" panose="03000509000000000000" pitchFamily="65" charset="-120"/>
              <a:ea typeface="標楷體" panose="03000509000000000000" pitchFamily="65" charset="-120"/>
            </a:rPr>
            <a:t>學年</a:t>
          </a:r>
          <a:endParaRPr lang="zh-TW" altLang="en-US" sz="1800" dirty="0">
            <a:solidFill>
              <a:srgbClr val="FFFF00"/>
            </a:solidFill>
          </a:endParaRPr>
        </a:p>
      </dgm:t>
    </dgm:pt>
    <dgm:pt modelId="{7EDCDB00-330C-4B5F-8484-396296876DAF}" type="parTrans" cxnId="{82119BB4-48F6-4FDD-9341-2EF16828BCCC}">
      <dgm:prSet/>
      <dgm:spPr/>
      <dgm:t>
        <a:bodyPr/>
        <a:lstStyle/>
        <a:p>
          <a:endParaRPr lang="zh-TW" altLang="en-US"/>
        </a:p>
      </dgm:t>
    </dgm:pt>
    <dgm:pt modelId="{81A03EFB-6768-4D64-9B70-A33E1B7708C2}" type="sibTrans" cxnId="{82119BB4-48F6-4FDD-9341-2EF16828BCCC}">
      <dgm:prSet/>
      <dgm:spPr/>
      <dgm:t>
        <a:bodyPr/>
        <a:lstStyle/>
        <a:p>
          <a:endParaRPr lang="zh-TW" altLang="en-US"/>
        </a:p>
      </dgm:t>
    </dgm:pt>
    <dgm:pt modelId="{44C6B465-23FA-4A5E-852E-086A2F79F4AE}">
      <dgm:prSet phldrT="[文字]" custT="1"/>
      <dgm:spPr/>
      <dgm:t>
        <a:bodyPr/>
        <a:lstStyle/>
        <a:p>
          <a:r>
            <a:rPr lang="en-US" altLang="zh-TW" sz="3600" b="1" dirty="0" smtClean="0">
              <a:solidFill>
                <a:srgbClr val="FFFF00"/>
              </a:solidFill>
              <a:latin typeface="標楷體" panose="03000509000000000000" pitchFamily="65" charset="-120"/>
              <a:ea typeface="標楷體" panose="03000509000000000000" pitchFamily="65" charset="-120"/>
            </a:rPr>
            <a:t>107</a:t>
          </a:r>
          <a:r>
            <a:rPr lang="zh-TW" altLang="en-US" sz="3600" b="1" dirty="0" smtClean="0">
              <a:solidFill>
                <a:srgbClr val="FFFF00"/>
              </a:solidFill>
              <a:latin typeface="標楷體" panose="03000509000000000000" pitchFamily="65" charset="-120"/>
              <a:ea typeface="標楷體" panose="03000509000000000000" pitchFamily="65" charset="-120"/>
            </a:rPr>
            <a:t>學年</a:t>
          </a:r>
          <a:endParaRPr lang="zh-TW" altLang="en-US" sz="3600" dirty="0">
            <a:solidFill>
              <a:srgbClr val="FFFF00"/>
            </a:solidFill>
          </a:endParaRPr>
        </a:p>
      </dgm:t>
    </dgm:pt>
    <dgm:pt modelId="{69D656A8-EB6E-498D-970E-6BA7E3D2E3FC}" type="parTrans" cxnId="{0B7FE90D-F740-4AAE-B384-DD6C437E30DD}">
      <dgm:prSet/>
      <dgm:spPr/>
      <dgm:t>
        <a:bodyPr/>
        <a:lstStyle/>
        <a:p>
          <a:endParaRPr lang="zh-TW" altLang="en-US"/>
        </a:p>
      </dgm:t>
    </dgm:pt>
    <dgm:pt modelId="{96E90199-4F7F-42B5-AD72-0892AFA8AD09}" type="sibTrans" cxnId="{0B7FE90D-F740-4AAE-B384-DD6C437E30DD}">
      <dgm:prSet/>
      <dgm:spPr/>
      <dgm:t>
        <a:bodyPr/>
        <a:lstStyle/>
        <a:p>
          <a:endParaRPr lang="zh-TW" altLang="en-US"/>
        </a:p>
      </dgm:t>
    </dgm:pt>
    <dgm:pt modelId="{1508F371-7D23-424A-AE17-8C836962EB7C}">
      <dgm:prSet phldrT="[文字]" custT="1"/>
      <dgm:spPr/>
      <dgm:t>
        <a:bodyPr/>
        <a:lstStyle/>
        <a:p>
          <a:r>
            <a:rPr lang="en-US" altLang="zh-TW" sz="3600" b="1" dirty="0" smtClean="0">
              <a:solidFill>
                <a:srgbClr val="FF0000"/>
              </a:solidFill>
              <a:latin typeface="標楷體" panose="03000509000000000000" pitchFamily="65" charset="-120"/>
              <a:ea typeface="標楷體" panose="03000509000000000000" pitchFamily="65" charset="-120"/>
            </a:rPr>
            <a:t>105</a:t>
          </a:r>
          <a:r>
            <a:rPr lang="zh-TW" altLang="en-US" sz="3600" b="1" dirty="0" smtClean="0">
              <a:solidFill>
                <a:srgbClr val="FF0000"/>
              </a:solidFill>
              <a:latin typeface="標楷體" panose="03000509000000000000" pitchFamily="65" charset="-120"/>
              <a:ea typeface="標楷體" panose="03000509000000000000" pitchFamily="65" charset="-120"/>
            </a:rPr>
            <a:t>學年</a:t>
          </a:r>
          <a:endParaRPr lang="zh-TW" altLang="en-US" sz="3600" dirty="0">
            <a:solidFill>
              <a:srgbClr val="FF0000"/>
            </a:solidFill>
          </a:endParaRPr>
        </a:p>
      </dgm:t>
    </dgm:pt>
    <dgm:pt modelId="{C3A5F560-A02C-499B-9C8B-11000D964D23}" type="parTrans" cxnId="{5F486A1D-B2D6-4269-B4F3-D5E9F273968D}">
      <dgm:prSet/>
      <dgm:spPr/>
      <dgm:t>
        <a:bodyPr/>
        <a:lstStyle/>
        <a:p>
          <a:endParaRPr lang="zh-TW" altLang="en-US"/>
        </a:p>
      </dgm:t>
    </dgm:pt>
    <dgm:pt modelId="{CEB3AA65-E4E2-4604-8A1A-4FBB6A378F97}" type="sibTrans" cxnId="{5F486A1D-B2D6-4269-B4F3-D5E9F273968D}">
      <dgm:prSet/>
      <dgm:spPr/>
      <dgm:t>
        <a:bodyPr/>
        <a:lstStyle/>
        <a:p>
          <a:endParaRPr lang="zh-TW" altLang="en-US"/>
        </a:p>
      </dgm:t>
    </dgm:pt>
    <dgm:pt modelId="{3BC25505-B7E4-48C0-A3D6-4FA572C25DF7}">
      <dgm:prSet phldrT="[文字]" custT="1"/>
      <dgm:spPr/>
      <dgm:t>
        <a:bodyPr/>
        <a:lstStyle/>
        <a:p>
          <a:r>
            <a:rPr lang="en-US" altLang="zh-TW" sz="3600" b="1" dirty="0" smtClean="0">
              <a:solidFill>
                <a:srgbClr val="FFFF00"/>
              </a:solidFill>
              <a:latin typeface="標楷體" panose="03000509000000000000" pitchFamily="65" charset="-120"/>
              <a:ea typeface="標楷體" panose="03000509000000000000" pitchFamily="65" charset="-120"/>
            </a:rPr>
            <a:t>106</a:t>
          </a:r>
          <a:r>
            <a:rPr lang="zh-TW" altLang="en-US" sz="3600" b="1" dirty="0" smtClean="0">
              <a:solidFill>
                <a:srgbClr val="FFFF00"/>
              </a:solidFill>
              <a:latin typeface="標楷體" panose="03000509000000000000" pitchFamily="65" charset="-120"/>
              <a:ea typeface="標楷體" panose="03000509000000000000" pitchFamily="65" charset="-120"/>
            </a:rPr>
            <a:t>學年</a:t>
          </a:r>
          <a:endParaRPr lang="zh-TW" altLang="en-US" sz="3600" dirty="0">
            <a:solidFill>
              <a:srgbClr val="FFFF00"/>
            </a:solidFill>
          </a:endParaRPr>
        </a:p>
      </dgm:t>
    </dgm:pt>
    <dgm:pt modelId="{99DBEFD5-1044-4F31-93B1-D4B66A748F1B}" type="parTrans" cxnId="{5B273535-DFE8-49C2-B7B6-76DFFB015E20}">
      <dgm:prSet/>
      <dgm:spPr/>
      <dgm:t>
        <a:bodyPr/>
        <a:lstStyle/>
        <a:p>
          <a:endParaRPr lang="zh-TW" altLang="en-US"/>
        </a:p>
      </dgm:t>
    </dgm:pt>
    <dgm:pt modelId="{BE845D30-9A4D-4B32-AFE1-5268B8CF2B23}" type="sibTrans" cxnId="{5B273535-DFE8-49C2-B7B6-76DFFB015E20}">
      <dgm:prSet/>
      <dgm:spPr/>
      <dgm:t>
        <a:bodyPr/>
        <a:lstStyle/>
        <a:p>
          <a:endParaRPr lang="zh-TW" altLang="en-US"/>
        </a:p>
      </dgm:t>
    </dgm:pt>
    <dgm:pt modelId="{947EE8CF-71A2-4DCA-A785-AFDDF2295A40}" type="pres">
      <dgm:prSet presAssocID="{7109EF0A-15B4-4FB4-823F-6D5F633178B4}" presName="linearFlow" presStyleCnt="0">
        <dgm:presLayoutVars>
          <dgm:resizeHandles val="exact"/>
        </dgm:presLayoutVars>
      </dgm:prSet>
      <dgm:spPr/>
      <dgm:t>
        <a:bodyPr/>
        <a:lstStyle/>
        <a:p>
          <a:endParaRPr lang="zh-TW" altLang="en-US"/>
        </a:p>
      </dgm:t>
    </dgm:pt>
    <dgm:pt modelId="{4C2F4F38-5C80-4918-939D-E6EF623BE8D4}" type="pres">
      <dgm:prSet presAssocID="{A67F04F3-A4AE-4FD1-8722-E039C78DA032}" presName="node" presStyleLbl="node1" presStyleIdx="0" presStyleCnt="4" custLinFactNeighborX="26">
        <dgm:presLayoutVars>
          <dgm:bulletEnabled val="1"/>
        </dgm:presLayoutVars>
      </dgm:prSet>
      <dgm:spPr/>
      <dgm:t>
        <a:bodyPr/>
        <a:lstStyle/>
        <a:p>
          <a:endParaRPr lang="zh-TW" altLang="en-US"/>
        </a:p>
      </dgm:t>
    </dgm:pt>
    <dgm:pt modelId="{F09B5311-1CD9-468B-8F87-B479850DAA3A}" type="pres">
      <dgm:prSet presAssocID="{81A03EFB-6768-4D64-9B70-A33E1B7708C2}" presName="sibTrans" presStyleLbl="sibTrans2D1" presStyleIdx="0" presStyleCnt="3"/>
      <dgm:spPr/>
      <dgm:t>
        <a:bodyPr/>
        <a:lstStyle/>
        <a:p>
          <a:endParaRPr lang="zh-TW" altLang="en-US"/>
        </a:p>
      </dgm:t>
    </dgm:pt>
    <dgm:pt modelId="{23CEBF9E-C686-492F-BE95-0212C4AB1A75}" type="pres">
      <dgm:prSet presAssocID="{81A03EFB-6768-4D64-9B70-A33E1B7708C2}" presName="connectorText" presStyleLbl="sibTrans2D1" presStyleIdx="0" presStyleCnt="3"/>
      <dgm:spPr/>
      <dgm:t>
        <a:bodyPr/>
        <a:lstStyle/>
        <a:p>
          <a:endParaRPr lang="zh-TW" altLang="en-US"/>
        </a:p>
      </dgm:t>
    </dgm:pt>
    <dgm:pt modelId="{2D6B872B-4D50-42AB-A74A-F7830EC7CED9}" type="pres">
      <dgm:prSet presAssocID="{1508F371-7D23-424A-AE17-8C836962EB7C}" presName="node" presStyleLbl="node1" presStyleIdx="1" presStyleCnt="4" custLinFactNeighborX="26">
        <dgm:presLayoutVars>
          <dgm:bulletEnabled val="1"/>
        </dgm:presLayoutVars>
      </dgm:prSet>
      <dgm:spPr/>
      <dgm:t>
        <a:bodyPr/>
        <a:lstStyle/>
        <a:p>
          <a:endParaRPr lang="zh-TW" altLang="en-US"/>
        </a:p>
      </dgm:t>
    </dgm:pt>
    <dgm:pt modelId="{738716CB-D13A-4351-9714-16903CD34954}" type="pres">
      <dgm:prSet presAssocID="{CEB3AA65-E4E2-4604-8A1A-4FBB6A378F97}" presName="sibTrans" presStyleLbl="sibTrans2D1" presStyleIdx="1" presStyleCnt="3"/>
      <dgm:spPr/>
      <dgm:t>
        <a:bodyPr/>
        <a:lstStyle/>
        <a:p>
          <a:endParaRPr lang="zh-TW" altLang="en-US"/>
        </a:p>
      </dgm:t>
    </dgm:pt>
    <dgm:pt modelId="{ED628263-961A-4397-BACB-959D107D10D5}" type="pres">
      <dgm:prSet presAssocID="{CEB3AA65-E4E2-4604-8A1A-4FBB6A378F97}" presName="connectorText" presStyleLbl="sibTrans2D1" presStyleIdx="1" presStyleCnt="3"/>
      <dgm:spPr/>
      <dgm:t>
        <a:bodyPr/>
        <a:lstStyle/>
        <a:p>
          <a:endParaRPr lang="zh-TW" altLang="en-US"/>
        </a:p>
      </dgm:t>
    </dgm:pt>
    <dgm:pt modelId="{44B84671-9145-4B01-8A1A-9384BCCB153F}" type="pres">
      <dgm:prSet presAssocID="{3BC25505-B7E4-48C0-A3D6-4FA572C25DF7}" presName="node" presStyleLbl="node1" presStyleIdx="2" presStyleCnt="4" custLinFactNeighborX="26">
        <dgm:presLayoutVars>
          <dgm:bulletEnabled val="1"/>
        </dgm:presLayoutVars>
      </dgm:prSet>
      <dgm:spPr/>
      <dgm:t>
        <a:bodyPr/>
        <a:lstStyle/>
        <a:p>
          <a:endParaRPr lang="zh-TW" altLang="en-US"/>
        </a:p>
      </dgm:t>
    </dgm:pt>
    <dgm:pt modelId="{3F96D2B9-4A95-4499-AA34-40CFF0F7C795}" type="pres">
      <dgm:prSet presAssocID="{BE845D30-9A4D-4B32-AFE1-5268B8CF2B23}" presName="sibTrans" presStyleLbl="sibTrans2D1" presStyleIdx="2" presStyleCnt="3"/>
      <dgm:spPr/>
      <dgm:t>
        <a:bodyPr/>
        <a:lstStyle/>
        <a:p>
          <a:endParaRPr lang="zh-TW" altLang="en-US"/>
        </a:p>
      </dgm:t>
    </dgm:pt>
    <dgm:pt modelId="{F8034C00-9C9B-4F9A-9625-7489FEEC7D13}" type="pres">
      <dgm:prSet presAssocID="{BE845D30-9A4D-4B32-AFE1-5268B8CF2B23}" presName="connectorText" presStyleLbl="sibTrans2D1" presStyleIdx="2" presStyleCnt="3"/>
      <dgm:spPr/>
      <dgm:t>
        <a:bodyPr/>
        <a:lstStyle/>
        <a:p>
          <a:endParaRPr lang="zh-TW" altLang="en-US"/>
        </a:p>
      </dgm:t>
    </dgm:pt>
    <dgm:pt modelId="{D6994A9F-F6FA-41C1-95D2-5E2AEA778C44}" type="pres">
      <dgm:prSet presAssocID="{44C6B465-23FA-4A5E-852E-086A2F79F4AE}" presName="node" presStyleLbl="node1" presStyleIdx="3" presStyleCnt="4" custLinFactY="100000" custLinFactNeighborX="-2134" custLinFactNeighborY="122053">
        <dgm:presLayoutVars>
          <dgm:bulletEnabled val="1"/>
        </dgm:presLayoutVars>
      </dgm:prSet>
      <dgm:spPr/>
      <dgm:t>
        <a:bodyPr/>
        <a:lstStyle/>
        <a:p>
          <a:endParaRPr lang="zh-TW" altLang="en-US"/>
        </a:p>
      </dgm:t>
    </dgm:pt>
  </dgm:ptLst>
  <dgm:cxnLst>
    <dgm:cxn modelId="{4C44F661-44AE-4EB1-8136-64B2B2FC3A66}" type="presOf" srcId="{BE845D30-9A4D-4B32-AFE1-5268B8CF2B23}" destId="{F8034C00-9C9B-4F9A-9625-7489FEEC7D13}" srcOrd="1" destOrd="0" presId="urn:microsoft.com/office/officeart/2005/8/layout/process2"/>
    <dgm:cxn modelId="{0B7FE90D-F740-4AAE-B384-DD6C437E30DD}" srcId="{7109EF0A-15B4-4FB4-823F-6D5F633178B4}" destId="{44C6B465-23FA-4A5E-852E-086A2F79F4AE}" srcOrd="3" destOrd="0" parTransId="{69D656A8-EB6E-498D-970E-6BA7E3D2E3FC}" sibTransId="{96E90199-4F7F-42B5-AD72-0892AFA8AD09}"/>
    <dgm:cxn modelId="{C17BCB5E-F72A-46DB-B049-1D9D50F1AECA}" type="presOf" srcId="{81A03EFB-6768-4D64-9B70-A33E1B7708C2}" destId="{23CEBF9E-C686-492F-BE95-0212C4AB1A75}" srcOrd="1" destOrd="0" presId="urn:microsoft.com/office/officeart/2005/8/layout/process2"/>
    <dgm:cxn modelId="{D7DE2CCB-0030-419C-8696-CCEEAE34C73B}" type="presOf" srcId="{7109EF0A-15B4-4FB4-823F-6D5F633178B4}" destId="{947EE8CF-71A2-4DCA-A785-AFDDF2295A40}" srcOrd="0" destOrd="0" presId="urn:microsoft.com/office/officeart/2005/8/layout/process2"/>
    <dgm:cxn modelId="{3A24954A-3115-4E9C-BA59-6BEE4BA9A312}" type="presOf" srcId="{3BC25505-B7E4-48C0-A3D6-4FA572C25DF7}" destId="{44B84671-9145-4B01-8A1A-9384BCCB153F}" srcOrd="0" destOrd="0" presId="urn:microsoft.com/office/officeart/2005/8/layout/process2"/>
    <dgm:cxn modelId="{3FE67154-3216-41E2-9A1A-C275D91FCDEC}" type="presOf" srcId="{81A03EFB-6768-4D64-9B70-A33E1B7708C2}" destId="{F09B5311-1CD9-468B-8F87-B479850DAA3A}" srcOrd="0" destOrd="0" presId="urn:microsoft.com/office/officeart/2005/8/layout/process2"/>
    <dgm:cxn modelId="{82119BB4-48F6-4FDD-9341-2EF16828BCCC}" srcId="{7109EF0A-15B4-4FB4-823F-6D5F633178B4}" destId="{A67F04F3-A4AE-4FD1-8722-E039C78DA032}" srcOrd="0" destOrd="0" parTransId="{7EDCDB00-330C-4B5F-8484-396296876DAF}" sibTransId="{81A03EFB-6768-4D64-9B70-A33E1B7708C2}"/>
    <dgm:cxn modelId="{42846F6E-C9DB-413E-B91C-3A88BB4D586C}" type="presOf" srcId="{CEB3AA65-E4E2-4604-8A1A-4FBB6A378F97}" destId="{738716CB-D13A-4351-9714-16903CD34954}" srcOrd="0" destOrd="0" presId="urn:microsoft.com/office/officeart/2005/8/layout/process2"/>
    <dgm:cxn modelId="{5B273535-DFE8-49C2-B7B6-76DFFB015E20}" srcId="{7109EF0A-15B4-4FB4-823F-6D5F633178B4}" destId="{3BC25505-B7E4-48C0-A3D6-4FA572C25DF7}" srcOrd="2" destOrd="0" parTransId="{99DBEFD5-1044-4F31-93B1-D4B66A748F1B}" sibTransId="{BE845D30-9A4D-4B32-AFE1-5268B8CF2B23}"/>
    <dgm:cxn modelId="{BB29F957-41DB-4AF9-8858-E2CEC88E804F}" type="presOf" srcId="{CEB3AA65-E4E2-4604-8A1A-4FBB6A378F97}" destId="{ED628263-961A-4397-BACB-959D107D10D5}" srcOrd="1" destOrd="0" presId="urn:microsoft.com/office/officeart/2005/8/layout/process2"/>
    <dgm:cxn modelId="{44CAE989-F309-4340-B227-5DD4A0C10D31}" type="presOf" srcId="{A67F04F3-A4AE-4FD1-8722-E039C78DA032}" destId="{4C2F4F38-5C80-4918-939D-E6EF623BE8D4}" srcOrd="0" destOrd="0" presId="urn:microsoft.com/office/officeart/2005/8/layout/process2"/>
    <dgm:cxn modelId="{384A02DF-ED6F-432E-B47A-8C6DDFAF8B0B}" type="presOf" srcId="{1508F371-7D23-424A-AE17-8C836962EB7C}" destId="{2D6B872B-4D50-42AB-A74A-F7830EC7CED9}" srcOrd="0" destOrd="0" presId="urn:microsoft.com/office/officeart/2005/8/layout/process2"/>
    <dgm:cxn modelId="{5F486A1D-B2D6-4269-B4F3-D5E9F273968D}" srcId="{7109EF0A-15B4-4FB4-823F-6D5F633178B4}" destId="{1508F371-7D23-424A-AE17-8C836962EB7C}" srcOrd="1" destOrd="0" parTransId="{C3A5F560-A02C-499B-9C8B-11000D964D23}" sibTransId="{CEB3AA65-E4E2-4604-8A1A-4FBB6A378F97}"/>
    <dgm:cxn modelId="{4398A77C-BD7A-4786-A225-94CAEA32FD70}" type="presOf" srcId="{BE845D30-9A4D-4B32-AFE1-5268B8CF2B23}" destId="{3F96D2B9-4A95-4499-AA34-40CFF0F7C795}" srcOrd="0" destOrd="0" presId="urn:microsoft.com/office/officeart/2005/8/layout/process2"/>
    <dgm:cxn modelId="{AF8505E2-54C9-42A6-AC53-0071279AFAF6}" type="presOf" srcId="{44C6B465-23FA-4A5E-852E-086A2F79F4AE}" destId="{D6994A9F-F6FA-41C1-95D2-5E2AEA778C44}" srcOrd="0" destOrd="0" presId="urn:microsoft.com/office/officeart/2005/8/layout/process2"/>
    <dgm:cxn modelId="{88DADB80-CC00-4F69-A638-A666C7066B0A}" type="presParOf" srcId="{947EE8CF-71A2-4DCA-A785-AFDDF2295A40}" destId="{4C2F4F38-5C80-4918-939D-E6EF623BE8D4}" srcOrd="0" destOrd="0" presId="urn:microsoft.com/office/officeart/2005/8/layout/process2"/>
    <dgm:cxn modelId="{888BECAA-E8B1-435A-B25D-996C0D6408EF}" type="presParOf" srcId="{947EE8CF-71A2-4DCA-A785-AFDDF2295A40}" destId="{F09B5311-1CD9-468B-8F87-B479850DAA3A}" srcOrd="1" destOrd="0" presId="urn:microsoft.com/office/officeart/2005/8/layout/process2"/>
    <dgm:cxn modelId="{060BD96C-06FD-4B98-8325-05DBDBCCFE17}" type="presParOf" srcId="{F09B5311-1CD9-468B-8F87-B479850DAA3A}" destId="{23CEBF9E-C686-492F-BE95-0212C4AB1A75}" srcOrd="0" destOrd="0" presId="urn:microsoft.com/office/officeart/2005/8/layout/process2"/>
    <dgm:cxn modelId="{FB7B5394-1DD3-4A04-85F3-F6BA1D2E1011}" type="presParOf" srcId="{947EE8CF-71A2-4DCA-A785-AFDDF2295A40}" destId="{2D6B872B-4D50-42AB-A74A-F7830EC7CED9}" srcOrd="2" destOrd="0" presId="urn:microsoft.com/office/officeart/2005/8/layout/process2"/>
    <dgm:cxn modelId="{D02210EB-FAAD-4E1B-B7EF-C85C98BE48DD}" type="presParOf" srcId="{947EE8CF-71A2-4DCA-A785-AFDDF2295A40}" destId="{738716CB-D13A-4351-9714-16903CD34954}" srcOrd="3" destOrd="0" presId="urn:microsoft.com/office/officeart/2005/8/layout/process2"/>
    <dgm:cxn modelId="{74E5714A-4B7A-4C31-9CBD-0091990F7AF3}" type="presParOf" srcId="{738716CB-D13A-4351-9714-16903CD34954}" destId="{ED628263-961A-4397-BACB-959D107D10D5}" srcOrd="0" destOrd="0" presId="urn:microsoft.com/office/officeart/2005/8/layout/process2"/>
    <dgm:cxn modelId="{2EBC95CF-5400-4928-B439-B49E17CEF82C}" type="presParOf" srcId="{947EE8CF-71A2-4DCA-A785-AFDDF2295A40}" destId="{44B84671-9145-4B01-8A1A-9384BCCB153F}" srcOrd="4" destOrd="0" presId="urn:microsoft.com/office/officeart/2005/8/layout/process2"/>
    <dgm:cxn modelId="{5F529CCC-A5C2-4889-8D8D-1EFED2448F54}" type="presParOf" srcId="{947EE8CF-71A2-4DCA-A785-AFDDF2295A40}" destId="{3F96D2B9-4A95-4499-AA34-40CFF0F7C795}" srcOrd="5" destOrd="0" presId="urn:microsoft.com/office/officeart/2005/8/layout/process2"/>
    <dgm:cxn modelId="{21DE4835-D5A9-4AC9-B9DE-A3BE9CD45BEE}" type="presParOf" srcId="{3F96D2B9-4A95-4499-AA34-40CFF0F7C795}" destId="{F8034C00-9C9B-4F9A-9625-7489FEEC7D13}" srcOrd="0" destOrd="0" presId="urn:microsoft.com/office/officeart/2005/8/layout/process2"/>
    <dgm:cxn modelId="{ADC775F9-02B5-4184-B98D-2D548896F2DC}" type="presParOf" srcId="{947EE8CF-71A2-4DCA-A785-AFDDF2295A40}" destId="{D6994A9F-F6FA-41C1-95D2-5E2AEA778C44}" srcOrd="6" destOrd="0" presId="urn:microsoft.com/office/officeart/2005/8/layout/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2F4F38-5C80-4918-939D-E6EF623BE8D4}">
      <dsp:nvSpPr>
        <dsp:cNvPr id="0" name=""/>
        <dsp:cNvSpPr/>
      </dsp:nvSpPr>
      <dsp:spPr>
        <a:xfrm>
          <a:off x="151229" y="4426"/>
          <a:ext cx="1933685" cy="822844"/>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altLang="zh-TW" sz="3600" b="1" kern="1200" dirty="0" smtClean="0">
              <a:solidFill>
                <a:srgbClr val="FF0000"/>
              </a:solidFill>
              <a:latin typeface="標楷體" panose="03000509000000000000" pitchFamily="65" charset="-120"/>
              <a:ea typeface="標楷體" panose="03000509000000000000" pitchFamily="65" charset="-120"/>
            </a:rPr>
            <a:t>104</a:t>
          </a:r>
          <a:r>
            <a:rPr lang="zh-TW" altLang="en-US" sz="3600" b="1" kern="1200" dirty="0" smtClean="0">
              <a:solidFill>
                <a:srgbClr val="FF0000"/>
              </a:solidFill>
              <a:latin typeface="標楷體" panose="03000509000000000000" pitchFamily="65" charset="-120"/>
              <a:ea typeface="標楷體" panose="03000509000000000000" pitchFamily="65" charset="-120"/>
            </a:rPr>
            <a:t>學年</a:t>
          </a:r>
          <a:endParaRPr lang="zh-TW" altLang="en-US" sz="1800" kern="1200" dirty="0">
            <a:solidFill>
              <a:srgbClr val="FF0000"/>
            </a:solidFill>
          </a:endParaRPr>
        </a:p>
      </dsp:txBody>
      <dsp:txXfrm>
        <a:off x="175329" y="28526"/>
        <a:ext cx="1885485" cy="774644"/>
      </dsp:txXfrm>
    </dsp:sp>
    <dsp:sp modelId="{F09B5311-1CD9-468B-8F87-B479850DAA3A}">
      <dsp:nvSpPr>
        <dsp:cNvPr id="0" name=""/>
        <dsp:cNvSpPr/>
      </dsp:nvSpPr>
      <dsp:spPr>
        <a:xfrm rot="5400000">
          <a:off x="963788" y="847841"/>
          <a:ext cx="308566" cy="370280"/>
        </a:xfrm>
        <a:prstGeom prst="rightArrow">
          <a:avLst>
            <a:gd name="adj1" fmla="val 60000"/>
            <a:gd name="adj2" fmla="val 50000"/>
          </a:avLst>
        </a:prstGeom>
        <a:gradFill rotWithShape="0">
          <a:gsLst>
            <a:gs pos="0">
              <a:schemeClr val="accent2">
                <a:tint val="60000"/>
                <a:hueOff val="0"/>
                <a:satOff val="0"/>
                <a:lumOff val="0"/>
                <a:alphaOff val="0"/>
                <a:tint val="50000"/>
                <a:satMod val="300000"/>
              </a:schemeClr>
            </a:gs>
            <a:gs pos="35000">
              <a:schemeClr val="accent2">
                <a:tint val="60000"/>
                <a:hueOff val="0"/>
                <a:satOff val="0"/>
                <a:lumOff val="0"/>
                <a:alphaOff val="0"/>
                <a:tint val="37000"/>
                <a:satMod val="300000"/>
              </a:schemeClr>
            </a:gs>
            <a:gs pos="100000">
              <a:schemeClr val="accent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TW" altLang="en-US" sz="1500" kern="1200"/>
        </a:p>
      </dsp:txBody>
      <dsp:txXfrm rot="-5400000">
        <a:off x="1006987" y="878698"/>
        <a:ext cx="222168" cy="215996"/>
      </dsp:txXfrm>
    </dsp:sp>
    <dsp:sp modelId="{2D6B872B-4D50-42AB-A74A-F7830EC7CED9}">
      <dsp:nvSpPr>
        <dsp:cNvPr id="0" name=""/>
        <dsp:cNvSpPr/>
      </dsp:nvSpPr>
      <dsp:spPr>
        <a:xfrm>
          <a:off x="151229" y="1238693"/>
          <a:ext cx="1933685" cy="822844"/>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altLang="zh-TW" sz="3600" b="1" kern="1200" dirty="0" smtClean="0">
              <a:solidFill>
                <a:srgbClr val="FFFF00"/>
              </a:solidFill>
              <a:latin typeface="標楷體" panose="03000509000000000000" pitchFamily="65" charset="-120"/>
              <a:ea typeface="標楷體" panose="03000509000000000000" pitchFamily="65" charset="-120"/>
            </a:rPr>
            <a:t>105</a:t>
          </a:r>
          <a:r>
            <a:rPr lang="zh-TW" altLang="en-US" sz="3600" b="1" kern="1200" dirty="0" smtClean="0">
              <a:solidFill>
                <a:srgbClr val="FFFF00"/>
              </a:solidFill>
              <a:latin typeface="標楷體" panose="03000509000000000000" pitchFamily="65" charset="-120"/>
              <a:ea typeface="標楷體" panose="03000509000000000000" pitchFamily="65" charset="-120"/>
            </a:rPr>
            <a:t>學年</a:t>
          </a:r>
          <a:endParaRPr lang="zh-TW" altLang="en-US" sz="3600" kern="1200" dirty="0">
            <a:solidFill>
              <a:srgbClr val="FFFF00"/>
            </a:solidFill>
          </a:endParaRPr>
        </a:p>
      </dsp:txBody>
      <dsp:txXfrm>
        <a:off x="175329" y="1262793"/>
        <a:ext cx="1885485" cy="774644"/>
      </dsp:txXfrm>
    </dsp:sp>
    <dsp:sp modelId="{738716CB-D13A-4351-9714-16903CD34954}">
      <dsp:nvSpPr>
        <dsp:cNvPr id="0" name=""/>
        <dsp:cNvSpPr/>
      </dsp:nvSpPr>
      <dsp:spPr>
        <a:xfrm rot="5400000">
          <a:off x="963788" y="2082108"/>
          <a:ext cx="308566" cy="370280"/>
        </a:xfrm>
        <a:prstGeom prst="rightArrow">
          <a:avLst>
            <a:gd name="adj1" fmla="val 60000"/>
            <a:gd name="adj2" fmla="val 50000"/>
          </a:avLst>
        </a:prstGeom>
        <a:gradFill rotWithShape="0">
          <a:gsLst>
            <a:gs pos="0">
              <a:schemeClr val="accent2">
                <a:tint val="60000"/>
                <a:hueOff val="0"/>
                <a:satOff val="0"/>
                <a:lumOff val="0"/>
                <a:alphaOff val="0"/>
                <a:tint val="50000"/>
                <a:satMod val="300000"/>
              </a:schemeClr>
            </a:gs>
            <a:gs pos="35000">
              <a:schemeClr val="accent2">
                <a:tint val="60000"/>
                <a:hueOff val="0"/>
                <a:satOff val="0"/>
                <a:lumOff val="0"/>
                <a:alphaOff val="0"/>
                <a:tint val="37000"/>
                <a:satMod val="300000"/>
              </a:schemeClr>
            </a:gs>
            <a:gs pos="100000">
              <a:schemeClr val="accent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TW" altLang="en-US" sz="1500" kern="1200"/>
        </a:p>
      </dsp:txBody>
      <dsp:txXfrm rot="-5400000">
        <a:off x="1006987" y="2112965"/>
        <a:ext cx="222168" cy="215996"/>
      </dsp:txXfrm>
    </dsp:sp>
    <dsp:sp modelId="{44B84671-9145-4B01-8A1A-9384BCCB153F}">
      <dsp:nvSpPr>
        <dsp:cNvPr id="0" name=""/>
        <dsp:cNvSpPr/>
      </dsp:nvSpPr>
      <dsp:spPr>
        <a:xfrm>
          <a:off x="151229" y="2472960"/>
          <a:ext cx="1933685" cy="822844"/>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altLang="zh-TW" sz="3600" b="1" kern="1200" dirty="0" smtClean="0">
              <a:solidFill>
                <a:srgbClr val="FFFF00"/>
              </a:solidFill>
              <a:latin typeface="標楷體" panose="03000509000000000000" pitchFamily="65" charset="-120"/>
              <a:ea typeface="標楷體" panose="03000509000000000000" pitchFamily="65" charset="-120"/>
            </a:rPr>
            <a:t>106</a:t>
          </a:r>
          <a:r>
            <a:rPr lang="zh-TW" altLang="en-US" sz="3600" b="1" kern="1200" dirty="0" smtClean="0">
              <a:solidFill>
                <a:srgbClr val="FFFF00"/>
              </a:solidFill>
              <a:latin typeface="標楷體" panose="03000509000000000000" pitchFamily="65" charset="-120"/>
              <a:ea typeface="標楷體" panose="03000509000000000000" pitchFamily="65" charset="-120"/>
            </a:rPr>
            <a:t>學年</a:t>
          </a:r>
          <a:endParaRPr lang="zh-TW" altLang="en-US" sz="3600" kern="1200" dirty="0">
            <a:solidFill>
              <a:srgbClr val="FFFF00"/>
            </a:solidFill>
          </a:endParaRPr>
        </a:p>
      </dsp:txBody>
      <dsp:txXfrm>
        <a:off x="175329" y="2497060"/>
        <a:ext cx="1885485" cy="774644"/>
      </dsp:txXfrm>
    </dsp:sp>
    <dsp:sp modelId="{3F96D2B9-4A95-4499-AA34-40CFF0F7C795}">
      <dsp:nvSpPr>
        <dsp:cNvPr id="0" name=""/>
        <dsp:cNvSpPr/>
      </dsp:nvSpPr>
      <dsp:spPr>
        <a:xfrm rot="5515874">
          <a:off x="941156" y="3318589"/>
          <a:ext cx="312063" cy="370280"/>
        </a:xfrm>
        <a:prstGeom prst="rightArrow">
          <a:avLst>
            <a:gd name="adj1" fmla="val 60000"/>
            <a:gd name="adj2" fmla="val 50000"/>
          </a:avLst>
        </a:prstGeom>
        <a:gradFill rotWithShape="0">
          <a:gsLst>
            <a:gs pos="0">
              <a:schemeClr val="accent2">
                <a:tint val="60000"/>
                <a:hueOff val="0"/>
                <a:satOff val="0"/>
                <a:lumOff val="0"/>
                <a:alphaOff val="0"/>
                <a:tint val="50000"/>
                <a:satMod val="300000"/>
              </a:schemeClr>
            </a:gs>
            <a:gs pos="35000">
              <a:schemeClr val="accent2">
                <a:tint val="60000"/>
                <a:hueOff val="0"/>
                <a:satOff val="0"/>
                <a:lumOff val="0"/>
                <a:alphaOff val="0"/>
                <a:tint val="37000"/>
                <a:satMod val="300000"/>
              </a:schemeClr>
            </a:gs>
            <a:gs pos="100000">
              <a:schemeClr val="accent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TW" altLang="en-US" sz="1500" kern="1200"/>
        </a:p>
      </dsp:txBody>
      <dsp:txXfrm rot="-5400000">
        <a:off x="987681" y="3347724"/>
        <a:ext cx="222168" cy="218444"/>
      </dsp:txXfrm>
    </dsp:sp>
    <dsp:sp modelId="{D6994A9F-F6FA-41C1-95D2-5E2AEA778C44}">
      <dsp:nvSpPr>
        <dsp:cNvPr id="0" name=""/>
        <dsp:cNvSpPr/>
      </dsp:nvSpPr>
      <dsp:spPr>
        <a:xfrm>
          <a:off x="109462" y="3711653"/>
          <a:ext cx="1933685" cy="822844"/>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altLang="zh-TW" sz="3600" b="1" kern="1200" dirty="0" smtClean="0">
              <a:solidFill>
                <a:srgbClr val="FFFF00"/>
              </a:solidFill>
              <a:latin typeface="標楷體" panose="03000509000000000000" pitchFamily="65" charset="-120"/>
              <a:ea typeface="標楷體" panose="03000509000000000000" pitchFamily="65" charset="-120"/>
            </a:rPr>
            <a:t>107</a:t>
          </a:r>
          <a:r>
            <a:rPr lang="zh-TW" altLang="en-US" sz="3600" b="1" kern="1200" dirty="0" smtClean="0">
              <a:solidFill>
                <a:srgbClr val="FFFF00"/>
              </a:solidFill>
              <a:latin typeface="標楷體" panose="03000509000000000000" pitchFamily="65" charset="-120"/>
              <a:ea typeface="標楷體" panose="03000509000000000000" pitchFamily="65" charset="-120"/>
            </a:rPr>
            <a:t>學年</a:t>
          </a:r>
          <a:endParaRPr lang="zh-TW" altLang="en-US" sz="3600" kern="1200" dirty="0">
            <a:solidFill>
              <a:srgbClr val="FFFF00"/>
            </a:solidFill>
          </a:endParaRPr>
        </a:p>
      </dsp:txBody>
      <dsp:txXfrm>
        <a:off x="133562" y="3735753"/>
        <a:ext cx="1885485" cy="77464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2F4F38-5C80-4918-939D-E6EF623BE8D4}">
      <dsp:nvSpPr>
        <dsp:cNvPr id="0" name=""/>
        <dsp:cNvSpPr/>
      </dsp:nvSpPr>
      <dsp:spPr>
        <a:xfrm>
          <a:off x="330027" y="4327"/>
          <a:ext cx="1945866" cy="804492"/>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altLang="zh-TW" sz="3600" b="1" kern="1200" dirty="0" smtClean="0">
              <a:solidFill>
                <a:srgbClr val="FFFF00"/>
              </a:solidFill>
              <a:latin typeface="標楷體" panose="03000509000000000000" pitchFamily="65" charset="-120"/>
              <a:ea typeface="標楷體" panose="03000509000000000000" pitchFamily="65" charset="-120"/>
            </a:rPr>
            <a:t>104</a:t>
          </a:r>
          <a:r>
            <a:rPr lang="zh-TW" altLang="en-US" sz="3600" b="1" kern="1200" dirty="0" smtClean="0">
              <a:solidFill>
                <a:srgbClr val="FFFF00"/>
              </a:solidFill>
              <a:latin typeface="標楷體" panose="03000509000000000000" pitchFamily="65" charset="-120"/>
              <a:ea typeface="標楷體" panose="03000509000000000000" pitchFamily="65" charset="-120"/>
            </a:rPr>
            <a:t>學年</a:t>
          </a:r>
          <a:endParaRPr lang="zh-TW" altLang="en-US" sz="1800" kern="1200" dirty="0">
            <a:solidFill>
              <a:srgbClr val="FFFF00"/>
            </a:solidFill>
          </a:endParaRPr>
        </a:p>
      </dsp:txBody>
      <dsp:txXfrm>
        <a:off x="353590" y="27890"/>
        <a:ext cx="1898740" cy="757366"/>
      </dsp:txXfrm>
    </dsp:sp>
    <dsp:sp modelId="{F09B5311-1CD9-468B-8F87-B479850DAA3A}">
      <dsp:nvSpPr>
        <dsp:cNvPr id="0" name=""/>
        <dsp:cNvSpPr/>
      </dsp:nvSpPr>
      <dsp:spPr>
        <a:xfrm rot="5400000">
          <a:off x="1152119" y="828932"/>
          <a:ext cx="301684" cy="362021"/>
        </a:xfrm>
        <a:prstGeom prst="rightArrow">
          <a:avLst>
            <a:gd name="adj1" fmla="val 60000"/>
            <a:gd name="adj2" fmla="val 50000"/>
          </a:avLst>
        </a:prstGeom>
        <a:gradFill rotWithShape="0">
          <a:gsLst>
            <a:gs pos="0">
              <a:schemeClr val="accent2">
                <a:tint val="60000"/>
                <a:hueOff val="0"/>
                <a:satOff val="0"/>
                <a:lumOff val="0"/>
                <a:alphaOff val="0"/>
                <a:tint val="50000"/>
                <a:satMod val="300000"/>
              </a:schemeClr>
            </a:gs>
            <a:gs pos="35000">
              <a:schemeClr val="accent2">
                <a:tint val="60000"/>
                <a:hueOff val="0"/>
                <a:satOff val="0"/>
                <a:lumOff val="0"/>
                <a:alphaOff val="0"/>
                <a:tint val="37000"/>
                <a:satMod val="300000"/>
              </a:schemeClr>
            </a:gs>
            <a:gs pos="100000">
              <a:schemeClr val="accent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TW" altLang="en-US" sz="1500" kern="1200"/>
        </a:p>
      </dsp:txBody>
      <dsp:txXfrm rot="-5400000">
        <a:off x="1194355" y="859101"/>
        <a:ext cx="217213" cy="211179"/>
      </dsp:txXfrm>
    </dsp:sp>
    <dsp:sp modelId="{2D6B872B-4D50-42AB-A74A-F7830EC7CED9}">
      <dsp:nvSpPr>
        <dsp:cNvPr id="0" name=""/>
        <dsp:cNvSpPr/>
      </dsp:nvSpPr>
      <dsp:spPr>
        <a:xfrm>
          <a:off x="330027" y="1211066"/>
          <a:ext cx="1945866" cy="804492"/>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altLang="zh-TW" sz="3600" b="1" kern="1200" dirty="0" smtClean="0">
              <a:solidFill>
                <a:srgbClr val="FF0000"/>
              </a:solidFill>
              <a:latin typeface="標楷體" panose="03000509000000000000" pitchFamily="65" charset="-120"/>
              <a:ea typeface="標楷體" panose="03000509000000000000" pitchFamily="65" charset="-120"/>
            </a:rPr>
            <a:t>105</a:t>
          </a:r>
          <a:r>
            <a:rPr lang="zh-TW" altLang="en-US" sz="3600" b="1" kern="1200" dirty="0" smtClean="0">
              <a:solidFill>
                <a:srgbClr val="FF0000"/>
              </a:solidFill>
              <a:latin typeface="標楷體" panose="03000509000000000000" pitchFamily="65" charset="-120"/>
              <a:ea typeface="標楷體" panose="03000509000000000000" pitchFamily="65" charset="-120"/>
            </a:rPr>
            <a:t>學年</a:t>
          </a:r>
          <a:endParaRPr lang="zh-TW" altLang="en-US" sz="3600" kern="1200" dirty="0">
            <a:solidFill>
              <a:srgbClr val="FF0000"/>
            </a:solidFill>
          </a:endParaRPr>
        </a:p>
      </dsp:txBody>
      <dsp:txXfrm>
        <a:off x="353590" y="1234629"/>
        <a:ext cx="1898740" cy="757366"/>
      </dsp:txXfrm>
    </dsp:sp>
    <dsp:sp modelId="{738716CB-D13A-4351-9714-16903CD34954}">
      <dsp:nvSpPr>
        <dsp:cNvPr id="0" name=""/>
        <dsp:cNvSpPr/>
      </dsp:nvSpPr>
      <dsp:spPr>
        <a:xfrm rot="5400000">
          <a:off x="1152119" y="2035671"/>
          <a:ext cx="301684" cy="362021"/>
        </a:xfrm>
        <a:prstGeom prst="rightArrow">
          <a:avLst>
            <a:gd name="adj1" fmla="val 60000"/>
            <a:gd name="adj2" fmla="val 50000"/>
          </a:avLst>
        </a:prstGeom>
        <a:gradFill rotWithShape="0">
          <a:gsLst>
            <a:gs pos="0">
              <a:schemeClr val="accent2">
                <a:tint val="60000"/>
                <a:hueOff val="0"/>
                <a:satOff val="0"/>
                <a:lumOff val="0"/>
                <a:alphaOff val="0"/>
                <a:tint val="50000"/>
                <a:satMod val="300000"/>
              </a:schemeClr>
            </a:gs>
            <a:gs pos="35000">
              <a:schemeClr val="accent2">
                <a:tint val="60000"/>
                <a:hueOff val="0"/>
                <a:satOff val="0"/>
                <a:lumOff val="0"/>
                <a:alphaOff val="0"/>
                <a:tint val="37000"/>
                <a:satMod val="300000"/>
              </a:schemeClr>
            </a:gs>
            <a:gs pos="100000">
              <a:schemeClr val="accent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TW" altLang="en-US" sz="1500" kern="1200"/>
        </a:p>
      </dsp:txBody>
      <dsp:txXfrm rot="-5400000">
        <a:off x="1194355" y="2065840"/>
        <a:ext cx="217213" cy="211179"/>
      </dsp:txXfrm>
    </dsp:sp>
    <dsp:sp modelId="{44B84671-9145-4B01-8A1A-9384BCCB153F}">
      <dsp:nvSpPr>
        <dsp:cNvPr id="0" name=""/>
        <dsp:cNvSpPr/>
      </dsp:nvSpPr>
      <dsp:spPr>
        <a:xfrm>
          <a:off x="330027" y="2417805"/>
          <a:ext cx="1945866" cy="804492"/>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altLang="zh-TW" sz="3600" b="1" kern="1200" dirty="0" smtClean="0">
              <a:solidFill>
                <a:srgbClr val="FFFF00"/>
              </a:solidFill>
              <a:latin typeface="標楷體" panose="03000509000000000000" pitchFamily="65" charset="-120"/>
              <a:ea typeface="標楷體" panose="03000509000000000000" pitchFamily="65" charset="-120"/>
            </a:rPr>
            <a:t>106</a:t>
          </a:r>
          <a:r>
            <a:rPr lang="zh-TW" altLang="en-US" sz="3600" b="1" kern="1200" dirty="0" smtClean="0">
              <a:solidFill>
                <a:srgbClr val="FFFF00"/>
              </a:solidFill>
              <a:latin typeface="標楷體" panose="03000509000000000000" pitchFamily="65" charset="-120"/>
              <a:ea typeface="標楷體" panose="03000509000000000000" pitchFamily="65" charset="-120"/>
            </a:rPr>
            <a:t>學年</a:t>
          </a:r>
          <a:endParaRPr lang="zh-TW" altLang="en-US" sz="3600" kern="1200" dirty="0">
            <a:solidFill>
              <a:srgbClr val="FFFF00"/>
            </a:solidFill>
          </a:endParaRPr>
        </a:p>
      </dsp:txBody>
      <dsp:txXfrm>
        <a:off x="353590" y="2441368"/>
        <a:ext cx="1898740" cy="757366"/>
      </dsp:txXfrm>
    </dsp:sp>
    <dsp:sp modelId="{3F96D2B9-4A95-4499-AA34-40CFF0F7C795}">
      <dsp:nvSpPr>
        <dsp:cNvPr id="0" name=""/>
        <dsp:cNvSpPr/>
      </dsp:nvSpPr>
      <dsp:spPr>
        <a:xfrm rot="5519261">
          <a:off x="1129389" y="3244574"/>
          <a:ext cx="305113" cy="362021"/>
        </a:xfrm>
        <a:prstGeom prst="rightArrow">
          <a:avLst>
            <a:gd name="adj1" fmla="val 60000"/>
            <a:gd name="adj2" fmla="val 50000"/>
          </a:avLst>
        </a:prstGeom>
        <a:gradFill rotWithShape="0">
          <a:gsLst>
            <a:gs pos="0">
              <a:schemeClr val="accent2">
                <a:tint val="60000"/>
                <a:hueOff val="0"/>
                <a:satOff val="0"/>
                <a:lumOff val="0"/>
                <a:alphaOff val="0"/>
                <a:tint val="50000"/>
                <a:satMod val="300000"/>
              </a:schemeClr>
            </a:gs>
            <a:gs pos="35000">
              <a:schemeClr val="accent2">
                <a:tint val="60000"/>
                <a:hueOff val="0"/>
                <a:satOff val="0"/>
                <a:lumOff val="0"/>
                <a:alphaOff val="0"/>
                <a:tint val="37000"/>
                <a:satMod val="300000"/>
              </a:schemeClr>
            </a:gs>
            <a:gs pos="100000">
              <a:schemeClr val="accent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TW" altLang="en-US" sz="1500" kern="1200"/>
        </a:p>
      </dsp:txBody>
      <dsp:txXfrm rot="-5400000">
        <a:off x="1174926" y="3273056"/>
        <a:ext cx="217213" cy="213579"/>
      </dsp:txXfrm>
    </dsp:sp>
    <dsp:sp modelId="{D6994A9F-F6FA-41C1-95D2-5E2AEA778C44}">
      <dsp:nvSpPr>
        <dsp:cNvPr id="0" name=""/>
        <dsp:cNvSpPr/>
      </dsp:nvSpPr>
      <dsp:spPr>
        <a:xfrm>
          <a:off x="287997" y="3628872"/>
          <a:ext cx="1945866" cy="804492"/>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altLang="zh-TW" sz="3600" b="1" kern="1200" dirty="0" smtClean="0">
              <a:solidFill>
                <a:srgbClr val="FFFF00"/>
              </a:solidFill>
              <a:latin typeface="標楷體" panose="03000509000000000000" pitchFamily="65" charset="-120"/>
              <a:ea typeface="標楷體" panose="03000509000000000000" pitchFamily="65" charset="-120"/>
            </a:rPr>
            <a:t>107</a:t>
          </a:r>
          <a:r>
            <a:rPr lang="zh-TW" altLang="en-US" sz="3600" b="1" kern="1200" dirty="0" smtClean="0">
              <a:solidFill>
                <a:srgbClr val="FFFF00"/>
              </a:solidFill>
              <a:latin typeface="標楷體" panose="03000509000000000000" pitchFamily="65" charset="-120"/>
              <a:ea typeface="標楷體" panose="03000509000000000000" pitchFamily="65" charset="-120"/>
            </a:rPr>
            <a:t>學年</a:t>
          </a:r>
          <a:endParaRPr lang="zh-TW" altLang="en-US" sz="3600" kern="1200" dirty="0">
            <a:solidFill>
              <a:srgbClr val="FFFF00"/>
            </a:solidFill>
          </a:endParaRPr>
        </a:p>
      </dsp:txBody>
      <dsp:txXfrm>
        <a:off x="311560" y="3652435"/>
        <a:ext cx="1898740" cy="75736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2F4F38-5C80-4918-939D-E6EF623BE8D4}">
      <dsp:nvSpPr>
        <dsp:cNvPr id="0" name=""/>
        <dsp:cNvSpPr/>
      </dsp:nvSpPr>
      <dsp:spPr>
        <a:xfrm>
          <a:off x="151229" y="4426"/>
          <a:ext cx="1933685" cy="822844"/>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altLang="zh-TW" sz="3600" b="1" kern="1200" dirty="0" smtClean="0">
              <a:solidFill>
                <a:srgbClr val="FFFF00"/>
              </a:solidFill>
              <a:latin typeface="標楷體" panose="03000509000000000000" pitchFamily="65" charset="-120"/>
              <a:ea typeface="標楷體" panose="03000509000000000000" pitchFamily="65" charset="-120"/>
            </a:rPr>
            <a:t>104</a:t>
          </a:r>
          <a:r>
            <a:rPr lang="zh-TW" altLang="en-US" sz="3600" b="1" kern="1200" dirty="0" smtClean="0">
              <a:solidFill>
                <a:srgbClr val="FFFF00"/>
              </a:solidFill>
              <a:latin typeface="標楷體" panose="03000509000000000000" pitchFamily="65" charset="-120"/>
              <a:ea typeface="標楷體" panose="03000509000000000000" pitchFamily="65" charset="-120"/>
            </a:rPr>
            <a:t>學年</a:t>
          </a:r>
          <a:endParaRPr lang="zh-TW" altLang="en-US" sz="1800" kern="1200" dirty="0">
            <a:solidFill>
              <a:srgbClr val="FFFF00"/>
            </a:solidFill>
          </a:endParaRPr>
        </a:p>
      </dsp:txBody>
      <dsp:txXfrm>
        <a:off x="175329" y="28526"/>
        <a:ext cx="1885485" cy="774644"/>
      </dsp:txXfrm>
    </dsp:sp>
    <dsp:sp modelId="{F09B5311-1CD9-468B-8F87-B479850DAA3A}">
      <dsp:nvSpPr>
        <dsp:cNvPr id="0" name=""/>
        <dsp:cNvSpPr/>
      </dsp:nvSpPr>
      <dsp:spPr>
        <a:xfrm rot="5400000">
          <a:off x="963788" y="847841"/>
          <a:ext cx="308566" cy="370280"/>
        </a:xfrm>
        <a:prstGeom prst="rightArrow">
          <a:avLst>
            <a:gd name="adj1" fmla="val 60000"/>
            <a:gd name="adj2" fmla="val 50000"/>
          </a:avLst>
        </a:prstGeom>
        <a:gradFill rotWithShape="0">
          <a:gsLst>
            <a:gs pos="0">
              <a:schemeClr val="accent2">
                <a:tint val="60000"/>
                <a:hueOff val="0"/>
                <a:satOff val="0"/>
                <a:lumOff val="0"/>
                <a:alphaOff val="0"/>
                <a:tint val="50000"/>
                <a:satMod val="300000"/>
              </a:schemeClr>
            </a:gs>
            <a:gs pos="35000">
              <a:schemeClr val="accent2">
                <a:tint val="60000"/>
                <a:hueOff val="0"/>
                <a:satOff val="0"/>
                <a:lumOff val="0"/>
                <a:alphaOff val="0"/>
                <a:tint val="37000"/>
                <a:satMod val="300000"/>
              </a:schemeClr>
            </a:gs>
            <a:gs pos="100000">
              <a:schemeClr val="accent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TW" altLang="en-US" sz="1500" kern="1200"/>
        </a:p>
      </dsp:txBody>
      <dsp:txXfrm rot="-5400000">
        <a:off x="1006987" y="878698"/>
        <a:ext cx="222168" cy="215996"/>
      </dsp:txXfrm>
    </dsp:sp>
    <dsp:sp modelId="{2D6B872B-4D50-42AB-A74A-F7830EC7CED9}">
      <dsp:nvSpPr>
        <dsp:cNvPr id="0" name=""/>
        <dsp:cNvSpPr/>
      </dsp:nvSpPr>
      <dsp:spPr>
        <a:xfrm>
          <a:off x="151229" y="1238693"/>
          <a:ext cx="1933685" cy="822844"/>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altLang="zh-TW" sz="3600" b="1" kern="1200" dirty="0" smtClean="0">
              <a:solidFill>
                <a:srgbClr val="FFFF00"/>
              </a:solidFill>
              <a:latin typeface="標楷體" panose="03000509000000000000" pitchFamily="65" charset="-120"/>
              <a:ea typeface="標楷體" panose="03000509000000000000" pitchFamily="65" charset="-120"/>
            </a:rPr>
            <a:t>105</a:t>
          </a:r>
          <a:r>
            <a:rPr lang="zh-TW" altLang="en-US" sz="3600" b="1" kern="1200" dirty="0" smtClean="0">
              <a:solidFill>
                <a:srgbClr val="FFFF00"/>
              </a:solidFill>
              <a:latin typeface="標楷體" panose="03000509000000000000" pitchFamily="65" charset="-120"/>
              <a:ea typeface="標楷體" panose="03000509000000000000" pitchFamily="65" charset="-120"/>
            </a:rPr>
            <a:t>學年</a:t>
          </a:r>
          <a:endParaRPr lang="zh-TW" altLang="en-US" sz="3600" kern="1200" dirty="0">
            <a:solidFill>
              <a:srgbClr val="FFFF00"/>
            </a:solidFill>
          </a:endParaRPr>
        </a:p>
      </dsp:txBody>
      <dsp:txXfrm>
        <a:off x="175329" y="1262793"/>
        <a:ext cx="1885485" cy="774644"/>
      </dsp:txXfrm>
    </dsp:sp>
    <dsp:sp modelId="{738716CB-D13A-4351-9714-16903CD34954}">
      <dsp:nvSpPr>
        <dsp:cNvPr id="0" name=""/>
        <dsp:cNvSpPr/>
      </dsp:nvSpPr>
      <dsp:spPr>
        <a:xfrm rot="5400000">
          <a:off x="963788" y="2082108"/>
          <a:ext cx="308566" cy="370280"/>
        </a:xfrm>
        <a:prstGeom prst="rightArrow">
          <a:avLst>
            <a:gd name="adj1" fmla="val 60000"/>
            <a:gd name="adj2" fmla="val 50000"/>
          </a:avLst>
        </a:prstGeom>
        <a:gradFill rotWithShape="0">
          <a:gsLst>
            <a:gs pos="0">
              <a:schemeClr val="accent2">
                <a:tint val="60000"/>
                <a:hueOff val="0"/>
                <a:satOff val="0"/>
                <a:lumOff val="0"/>
                <a:alphaOff val="0"/>
                <a:tint val="50000"/>
                <a:satMod val="300000"/>
              </a:schemeClr>
            </a:gs>
            <a:gs pos="35000">
              <a:schemeClr val="accent2">
                <a:tint val="60000"/>
                <a:hueOff val="0"/>
                <a:satOff val="0"/>
                <a:lumOff val="0"/>
                <a:alphaOff val="0"/>
                <a:tint val="37000"/>
                <a:satMod val="300000"/>
              </a:schemeClr>
            </a:gs>
            <a:gs pos="100000">
              <a:schemeClr val="accent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TW" altLang="en-US" sz="1500" kern="1200"/>
        </a:p>
      </dsp:txBody>
      <dsp:txXfrm rot="-5400000">
        <a:off x="1006987" y="2112965"/>
        <a:ext cx="222168" cy="215996"/>
      </dsp:txXfrm>
    </dsp:sp>
    <dsp:sp modelId="{44B84671-9145-4B01-8A1A-9384BCCB153F}">
      <dsp:nvSpPr>
        <dsp:cNvPr id="0" name=""/>
        <dsp:cNvSpPr/>
      </dsp:nvSpPr>
      <dsp:spPr>
        <a:xfrm>
          <a:off x="151229" y="2472960"/>
          <a:ext cx="1933685" cy="822844"/>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altLang="zh-TW" sz="3600" b="1" kern="1200" dirty="0" smtClean="0">
              <a:solidFill>
                <a:srgbClr val="FF0000"/>
              </a:solidFill>
              <a:latin typeface="標楷體" panose="03000509000000000000" pitchFamily="65" charset="-120"/>
              <a:ea typeface="標楷體" panose="03000509000000000000" pitchFamily="65" charset="-120"/>
            </a:rPr>
            <a:t>106</a:t>
          </a:r>
          <a:r>
            <a:rPr lang="zh-TW" altLang="en-US" sz="3600" b="1" kern="1200" dirty="0" smtClean="0">
              <a:solidFill>
                <a:srgbClr val="FF0000"/>
              </a:solidFill>
              <a:latin typeface="標楷體" panose="03000509000000000000" pitchFamily="65" charset="-120"/>
              <a:ea typeface="標楷體" panose="03000509000000000000" pitchFamily="65" charset="-120"/>
            </a:rPr>
            <a:t>學年</a:t>
          </a:r>
          <a:endParaRPr lang="zh-TW" altLang="en-US" sz="3600" kern="1200" dirty="0">
            <a:solidFill>
              <a:srgbClr val="FF0000"/>
            </a:solidFill>
          </a:endParaRPr>
        </a:p>
      </dsp:txBody>
      <dsp:txXfrm>
        <a:off x="175329" y="2497060"/>
        <a:ext cx="1885485" cy="774644"/>
      </dsp:txXfrm>
    </dsp:sp>
    <dsp:sp modelId="{3F96D2B9-4A95-4499-AA34-40CFF0F7C795}">
      <dsp:nvSpPr>
        <dsp:cNvPr id="0" name=""/>
        <dsp:cNvSpPr/>
      </dsp:nvSpPr>
      <dsp:spPr>
        <a:xfrm rot="5515874">
          <a:off x="941156" y="3318589"/>
          <a:ext cx="312063" cy="370280"/>
        </a:xfrm>
        <a:prstGeom prst="rightArrow">
          <a:avLst>
            <a:gd name="adj1" fmla="val 60000"/>
            <a:gd name="adj2" fmla="val 50000"/>
          </a:avLst>
        </a:prstGeom>
        <a:gradFill rotWithShape="0">
          <a:gsLst>
            <a:gs pos="0">
              <a:schemeClr val="accent2">
                <a:tint val="60000"/>
                <a:hueOff val="0"/>
                <a:satOff val="0"/>
                <a:lumOff val="0"/>
                <a:alphaOff val="0"/>
                <a:tint val="50000"/>
                <a:satMod val="300000"/>
              </a:schemeClr>
            </a:gs>
            <a:gs pos="35000">
              <a:schemeClr val="accent2">
                <a:tint val="60000"/>
                <a:hueOff val="0"/>
                <a:satOff val="0"/>
                <a:lumOff val="0"/>
                <a:alphaOff val="0"/>
                <a:tint val="37000"/>
                <a:satMod val="300000"/>
              </a:schemeClr>
            </a:gs>
            <a:gs pos="100000">
              <a:schemeClr val="accent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TW" altLang="en-US" sz="1500" kern="1200"/>
        </a:p>
      </dsp:txBody>
      <dsp:txXfrm rot="-5400000">
        <a:off x="987681" y="3347724"/>
        <a:ext cx="222168" cy="218444"/>
      </dsp:txXfrm>
    </dsp:sp>
    <dsp:sp modelId="{D6994A9F-F6FA-41C1-95D2-5E2AEA778C44}">
      <dsp:nvSpPr>
        <dsp:cNvPr id="0" name=""/>
        <dsp:cNvSpPr/>
      </dsp:nvSpPr>
      <dsp:spPr>
        <a:xfrm>
          <a:off x="109462" y="3711653"/>
          <a:ext cx="1933685" cy="822844"/>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altLang="zh-TW" sz="3600" b="1" kern="1200" dirty="0" smtClean="0">
              <a:solidFill>
                <a:srgbClr val="FFFF00"/>
              </a:solidFill>
              <a:latin typeface="標楷體" panose="03000509000000000000" pitchFamily="65" charset="-120"/>
              <a:ea typeface="標楷體" panose="03000509000000000000" pitchFamily="65" charset="-120"/>
            </a:rPr>
            <a:t>107</a:t>
          </a:r>
          <a:r>
            <a:rPr lang="zh-TW" altLang="en-US" sz="3600" b="1" kern="1200" dirty="0" smtClean="0">
              <a:solidFill>
                <a:srgbClr val="FFFF00"/>
              </a:solidFill>
              <a:latin typeface="標楷體" panose="03000509000000000000" pitchFamily="65" charset="-120"/>
              <a:ea typeface="標楷體" panose="03000509000000000000" pitchFamily="65" charset="-120"/>
            </a:rPr>
            <a:t>學年</a:t>
          </a:r>
          <a:endParaRPr lang="zh-TW" altLang="en-US" sz="3600" kern="1200" dirty="0">
            <a:solidFill>
              <a:srgbClr val="FFFF00"/>
            </a:solidFill>
          </a:endParaRPr>
        </a:p>
      </dsp:txBody>
      <dsp:txXfrm>
        <a:off x="133562" y="3735753"/>
        <a:ext cx="1885485" cy="77464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5E758E-ADF8-4BD8-9D18-831782F3C8A6}">
      <dsp:nvSpPr>
        <dsp:cNvPr id="0" name=""/>
        <dsp:cNvSpPr/>
      </dsp:nvSpPr>
      <dsp:spPr>
        <a:xfrm>
          <a:off x="638257" y="749802"/>
          <a:ext cx="7867443" cy="5498220"/>
        </a:xfrm>
        <a:prstGeom prst="swooshArrow">
          <a:avLst>
            <a:gd name="adj1" fmla="val 25000"/>
            <a:gd name="adj2" fmla="val 2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6A42CD-A164-4555-9D4C-876EF4CA8C97}">
      <dsp:nvSpPr>
        <dsp:cNvPr id="0" name=""/>
        <dsp:cNvSpPr/>
      </dsp:nvSpPr>
      <dsp:spPr>
        <a:xfrm>
          <a:off x="1547665" y="4610570"/>
          <a:ext cx="231204" cy="231204"/>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884C504-9039-4F18-8A81-AA3A6E92C3DC}">
      <dsp:nvSpPr>
        <dsp:cNvPr id="0" name=""/>
        <dsp:cNvSpPr/>
      </dsp:nvSpPr>
      <dsp:spPr>
        <a:xfrm>
          <a:off x="1363037" y="5070288"/>
          <a:ext cx="2133878" cy="1090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10" tIns="0" rIns="0" bIns="0" numCol="1" spcCol="1270" anchor="t" anchorCtr="0">
          <a:noAutofit/>
        </a:bodyPr>
        <a:lstStyle/>
        <a:p>
          <a:pPr lvl="0" algn="l" defTabSz="1600200">
            <a:lnSpc>
              <a:spcPct val="90000"/>
            </a:lnSpc>
            <a:spcBef>
              <a:spcPct val="0"/>
            </a:spcBef>
            <a:spcAft>
              <a:spcPct val="35000"/>
            </a:spcAft>
          </a:pPr>
          <a:r>
            <a:rPr lang="zh-TW" altLang="en-US" sz="3600" b="1" kern="1200" dirty="0" smtClean="0">
              <a:solidFill>
                <a:srgbClr val="EE8510"/>
              </a:solidFill>
              <a:latin typeface="標楷體" panose="03000509000000000000" pitchFamily="65" charset="-120"/>
              <a:ea typeface="標楷體" panose="03000509000000000000" pitchFamily="65" charset="-120"/>
            </a:rPr>
            <a:t>提升教師數學素養</a:t>
          </a:r>
          <a:endParaRPr lang="zh-TW" altLang="en-US" sz="3600" b="1" kern="1200" dirty="0">
            <a:solidFill>
              <a:srgbClr val="EE8510"/>
            </a:solidFill>
            <a:latin typeface="標楷體" panose="03000509000000000000" pitchFamily="65" charset="-120"/>
            <a:ea typeface="標楷體" panose="03000509000000000000" pitchFamily="65" charset="-120"/>
          </a:endParaRPr>
        </a:p>
      </dsp:txBody>
      <dsp:txXfrm>
        <a:off x="1363037" y="5070288"/>
        <a:ext cx="2133878" cy="1090371"/>
      </dsp:txXfrm>
    </dsp:sp>
    <dsp:sp modelId="{40D3CA24-E2AE-4A1A-B661-4F794B9AE7B7}">
      <dsp:nvSpPr>
        <dsp:cNvPr id="0" name=""/>
        <dsp:cNvSpPr/>
      </dsp:nvSpPr>
      <dsp:spPr>
        <a:xfrm>
          <a:off x="3354914" y="3140968"/>
          <a:ext cx="417946" cy="417946"/>
        </a:xfrm>
        <a:prstGeom prst="ellipse">
          <a:avLst/>
        </a:prstGeom>
        <a:solidFill>
          <a:schemeClr val="accent2">
            <a:hueOff val="934922"/>
            <a:satOff val="-7208"/>
            <a:lumOff val="-421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465219-7582-40C1-BC99-6B5EBC6E28FE}">
      <dsp:nvSpPr>
        <dsp:cNvPr id="0" name=""/>
        <dsp:cNvSpPr/>
      </dsp:nvSpPr>
      <dsp:spPr>
        <a:xfrm>
          <a:off x="3203850" y="3702137"/>
          <a:ext cx="2113557" cy="1769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1461" tIns="0" rIns="0" bIns="0" numCol="1" spcCol="1270" anchor="t" anchorCtr="0">
          <a:noAutofit/>
        </a:bodyPr>
        <a:lstStyle/>
        <a:p>
          <a:pPr lvl="0" algn="l" defTabSz="1600200">
            <a:lnSpc>
              <a:spcPct val="90000"/>
            </a:lnSpc>
            <a:spcBef>
              <a:spcPct val="0"/>
            </a:spcBef>
            <a:spcAft>
              <a:spcPct val="35000"/>
            </a:spcAft>
          </a:pPr>
          <a:r>
            <a:rPr lang="zh-TW" altLang="en-US" sz="3600" b="1" kern="1200" dirty="0" smtClean="0">
              <a:solidFill>
                <a:srgbClr val="92D050"/>
              </a:solidFill>
              <a:latin typeface="標楷體" panose="03000509000000000000" pitchFamily="65" charset="-120"/>
              <a:ea typeface="標楷體" panose="03000509000000000000" pitchFamily="65" charset="-120"/>
            </a:rPr>
            <a:t>數學本質再深化</a:t>
          </a:r>
          <a:endParaRPr lang="zh-TW" altLang="en-US" sz="3600" b="1" kern="1200" dirty="0">
            <a:solidFill>
              <a:srgbClr val="92D050"/>
            </a:solidFill>
            <a:latin typeface="標楷體" panose="03000509000000000000" pitchFamily="65" charset="-120"/>
            <a:ea typeface="標楷體" panose="03000509000000000000" pitchFamily="65" charset="-120"/>
          </a:endParaRPr>
        </a:p>
      </dsp:txBody>
      <dsp:txXfrm>
        <a:off x="3203850" y="3702137"/>
        <a:ext cx="2113557" cy="1769530"/>
      </dsp:txXfrm>
    </dsp:sp>
    <dsp:sp modelId="{21BAE7FD-B8E1-4DDF-8398-E93AB4816866}">
      <dsp:nvSpPr>
        <dsp:cNvPr id="0" name=""/>
        <dsp:cNvSpPr/>
      </dsp:nvSpPr>
      <dsp:spPr>
        <a:xfrm>
          <a:off x="5868142" y="2060847"/>
          <a:ext cx="578011" cy="578011"/>
        </a:xfrm>
        <a:prstGeom prst="ellipse">
          <a:avLst/>
        </a:prstGeom>
        <a:solidFill>
          <a:schemeClr val="accent2">
            <a:hueOff val="1869843"/>
            <a:satOff val="-14415"/>
            <a:lumOff val="-84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B60E14-B7FB-4847-A671-971F14D24DAD}">
      <dsp:nvSpPr>
        <dsp:cNvPr id="0" name=""/>
        <dsp:cNvSpPr/>
      </dsp:nvSpPr>
      <dsp:spPr>
        <a:xfrm>
          <a:off x="5580116" y="2806688"/>
          <a:ext cx="2608071" cy="3862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6276" tIns="0" rIns="0" bIns="0" numCol="1" spcCol="1270" anchor="t" anchorCtr="0">
          <a:noAutofit/>
        </a:bodyPr>
        <a:lstStyle/>
        <a:p>
          <a:pPr lvl="0" algn="l" defTabSz="1600200">
            <a:lnSpc>
              <a:spcPct val="90000"/>
            </a:lnSpc>
            <a:spcBef>
              <a:spcPct val="0"/>
            </a:spcBef>
            <a:spcAft>
              <a:spcPct val="35000"/>
            </a:spcAft>
          </a:pPr>
          <a:r>
            <a:rPr lang="zh-TW" altLang="en-US" sz="3600" b="1" kern="1200" dirty="0" smtClean="0">
              <a:solidFill>
                <a:srgbClr val="FF0000"/>
              </a:solidFill>
              <a:latin typeface="標楷體" panose="03000509000000000000" pitchFamily="65" charset="-120"/>
              <a:ea typeface="標楷體" panose="03000509000000000000" pitchFamily="65" charset="-120"/>
            </a:rPr>
            <a:t>樂在學習</a:t>
          </a:r>
          <a:endParaRPr lang="en-US" altLang="zh-TW" sz="3600" b="1" kern="1200" dirty="0" smtClean="0">
            <a:solidFill>
              <a:srgbClr val="FF0000"/>
            </a:solidFill>
            <a:latin typeface="標楷體" panose="03000509000000000000" pitchFamily="65" charset="-120"/>
            <a:ea typeface="標楷體" panose="03000509000000000000" pitchFamily="65" charset="-120"/>
          </a:endParaRPr>
        </a:p>
        <a:p>
          <a:pPr lvl="0" algn="l" defTabSz="1600200">
            <a:lnSpc>
              <a:spcPct val="90000"/>
            </a:lnSpc>
            <a:spcBef>
              <a:spcPct val="0"/>
            </a:spcBef>
            <a:spcAft>
              <a:spcPct val="35000"/>
            </a:spcAft>
          </a:pPr>
          <a:r>
            <a:rPr lang="zh-TW" altLang="en-US" sz="3600" b="1" kern="1200" dirty="0" smtClean="0">
              <a:solidFill>
                <a:srgbClr val="FF0000"/>
              </a:solidFill>
              <a:latin typeface="標楷體" panose="03000509000000000000" pitchFamily="65" charset="-120"/>
              <a:ea typeface="標楷體" panose="03000509000000000000" pitchFamily="65" charset="-120"/>
            </a:rPr>
            <a:t>優遊教學</a:t>
          </a:r>
          <a:endParaRPr lang="zh-TW" altLang="en-US" sz="3600" b="1" kern="1200" dirty="0">
            <a:solidFill>
              <a:srgbClr val="FF0000"/>
            </a:solidFill>
            <a:latin typeface="標楷體" panose="03000509000000000000" pitchFamily="65" charset="-120"/>
            <a:ea typeface="標楷體" panose="03000509000000000000" pitchFamily="65" charset="-120"/>
          </a:endParaRPr>
        </a:p>
      </dsp:txBody>
      <dsp:txXfrm>
        <a:off x="5580116" y="2806688"/>
        <a:ext cx="2608071" cy="3862671"/>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2F4F38-5C80-4918-939D-E6EF623BE8D4}">
      <dsp:nvSpPr>
        <dsp:cNvPr id="0" name=""/>
        <dsp:cNvSpPr/>
      </dsp:nvSpPr>
      <dsp:spPr>
        <a:xfrm>
          <a:off x="151229" y="4426"/>
          <a:ext cx="1933685" cy="822844"/>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altLang="zh-TW" sz="3600" b="1" kern="1200" dirty="0" smtClean="0">
              <a:solidFill>
                <a:srgbClr val="FF0000"/>
              </a:solidFill>
              <a:latin typeface="標楷體" panose="03000509000000000000" pitchFamily="65" charset="-120"/>
              <a:ea typeface="標楷體" panose="03000509000000000000" pitchFamily="65" charset="-120"/>
            </a:rPr>
            <a:t>104</a:t>
          </a:r>
          <a:r>
            <a:rPr lang="zh-TW" altLang="en-US" sz="3600" b="1" kern="1200" dirty="0" smtClean="0">
              <a:solidFill>
                <a:srgbClr val="FF0000"/>
              </a:solidFill>
              <a:latin typeface="標楷體" panose="03000509000000000000" pitchFamily="65" charset="-120"/>
              <a:ea typeface="標楷體" panose="03000509000000000000" pitchFamily="65" charset="-120"/>
            </a:rPr>
            <a:t>學年</a:t>
          </a:r>
          <a:endParaRPr lang="zh-TW" altLang="en-US" sz="1800" kern="1200" dirty="0">
            <a:solidFill>
              <a:srgbClr val="FF0000"/>
            </a:solidFill>
          </a:endParaRPr>
        </a:p>
      </dsp:txBody>
      <dsp:txXfrm>
        <a:off x="175329" y="28526"/>
        <a:ext cx="1885485" cy="774644"/>
      </dsp:txXfrm>
    </dsp:sp>
    <dsp:sp modelId="{F09B5311-1CD9-468B-8F87-B479850DAA3A}">
      <dsp:nvSpPr>
        <dsp:cNvPr id="0" name=""/>
        <dsp:cNvSpPr/>
      </dsp:nvSpPr>
      <dsp:spPr>
        <a:xfrm rot="5400000">
          <a:off x="963788" y="847841"/>
          <a:ext cx="308566" cy="370280"/>
        </a:xfrm>
        <a:prstGeom prst="rightArrow">
          <a:avLst>
            <a:gd name="adj1" fmla="val 60000"/>
            <a:gd name="adj2" fmla="val 50000"/>
          </a:avLst>
        </a:prstGeom>
        <a:gradFill rotWithShape="0">
          <a:gsLst>
            <a:gs pos="0">
              <a:schemeClr val="accent2">
                <a:tint val="60000"/>
                <a:hueOff val="0"/>
                <a:satOff val="0"/>
                <a:lumOff val="0"/>
                <a:alphaOff val="0"/>
                <a:tint val="50000"/>
                <a:satMod val="300000"/>
              </a:schemeClr>
            </a:gs>
            <a:gs pos="35000">
              <a:schemeClr val="accent2">
                <a:tint val="60000"/>
                <a:hueOff val="0"/>
                <a:satOff val="0"/>
                <a:lumOff val="0"/>
                <a:alphaOff val="0"/>
                <a:tint val="37000"/>
                <a:satMod val="300000"/>
              </a:schemeClr>
            </a:gs>
            <a:gs pos="100000">
              <a:schemeClr val="accent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TW" altLang="en-US" sz="1500" kern="1200"/>
        </a:p>
      </dsp:txBody>
      <dsp:txXfrm rot="-5400000">
        <a:off x="1006987" y="878698"/>
        <a:ext cx="222168" cy="215996"/>
      </dsp:txXfrm>
    </dsp:sp>
    <dsp:sp modelId="{2D6B872B-4D50-42AB-A74A-F7830EC7CED9}">
      <dsp:nvSpPr>
        <dsp:cNvPr id="0" name=""/>
        <dsp:cNvSpPr/>
      </dsp:nvSpPr>
      <dsp:spPr>
        <a:xfrm>
          <a:off x="151229" y="1238693"/>
          <a:ext cx="1933685" cy="822844"/>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altLang="zh-TW" sz="3600" b="1" kern="1200" dirty="0" smtClean="0">
              <a:solidFill>
                <a:srgbClr val="FFFF00"/>
              </a:solidFill>
              <a:latin typeface="標楷體" panose="03000509000000000000" pitchFamily="65" charset="-120"/>
              <a:ea typeface="標楷體" panose="03000509000000000000" pitchFamily="65" charset="-120"/>
            </a:rPr>
            <a:t>105</a:t>
          </a:r>
          <a:r>
            <a:rPr lang="zh-TW" altLang="en-US" sz="3600" b="1" kern="1200" dirty="0" smtClean="0">
              <a:solidFill>
                <a:srgbClr val="FFFF00"/>
              </a:solidFill>
              <a:latin typeface="標楷體" panose="03000509000000000000" pitchFamily="65" charset="-120"/>
              <a:ea typeface="標楷體" panose="03000509000000000000" pitchFamily="65" charset="-120"/>
            </a:rPr>
            <a:t>學年</a:t>
          </a:r>
          <a:endParaRPr lang="zh-TW" altLang="en-US" sz="3600" kern="1200" dirty="0">
            <a:solidFill>
              <a:srgbClr val="FFFF00"/>
            </a:solidFill>
          </a:endParaRPr>
        </a:p>
      </dsp:txBody>
      <dsp:txXfrm>
        <a:off x="175329" y="1262793"/>
        <a:ext cx="1885485" cy="774644"/>
      </dsp:txXfrm>
    </dsp:sp>
    <dsp:sp modelId="{738716CB-D13A-4351-9714-16903CD34954}">
      <dsp:nvSpPr>
        <dsp:cNvPr id="0" name=""/>
        <dsp:cNvSpPr/>
      </dsp:nvSpPr>
      <dsp:spPr>
        <a:xfrm rot="5400000">
          <a:off x="963788" y="2082108"/>
          <a:ext cx="308566" cy="370280"/>
        </a:xfrm>
        <a:prstGeom prst="rightArrow">
          <a:avLst>
            <a:gd name="adj1" fmla="val 60000"/>
            <a:gd name="adj2" fmla="val 50000"/>
          </a:avLst>
        </a:prstGeom>
        <a:gradFill rotWithShape="0">
          <a:gsLst>
            <a:gs pos="0">
              <a:schemeClr val="accent2">
                <a:tint val="60000"/>
                <a:hueOff val="0"/>
                <a:satOff val="0"/>
                <a:lumOff val="0"/>
                <a:alphaOff val="0"/>
                <a:tint val="50000"/>
                <a:satMod val="300000"/>
              </a:schemeClr>
            </a:gs>
            <a:gs pos="35000">
              <a:schemeClr val="accent2">
                <a:tint val="60000"/>
                <a:hueOff val="0"/>
                <a:satOff val="0"/>
                <a:lumOff val="0"/>
                <a:alphaOff val="0"/>
                <a:tint val="37000"/>
                <a:satMod val="300000"/>
              </a:schemeClr>
            </a:gs>
            <a:gs pos="100000">
              <a:schemeClr val="accent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TW" altLang="en-US" sz="1500" kern="1200"/>
        </a:p>
      </dsp:txBody>
      <dsp:txXfrm rot="-5400000">
        <a:off x="1006987" y="2112965"/>
        <a:ext cx="222168" cy="215996"/>
      </dsp:txXfrm>
    </dsp:sp>
    <dsp:sp modelId="{44B84671-9145-4B01-8A1A-9384BCCB153F}">
      <dsp:nvSpPr>
        <dsp:cNvPr id="0" name=""/>
        <dsp:cNvSpPr/>
      </dsp:nvSpPr>
      <dsp:spPr>
        <a:xfrm>
          <a:off x="151229" y="2472960"/>
          <a:ext cx="1933685" cy="822844"/>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altLang="zh-TW" sz="3600" b="1" kern="1200" dirty="0" smtClean="0">
              <a:solidFill>
                <a:srgbClr val="FFFF00"/>
              </a:solidFill>
              <a:latin typeface="標楷體" panose="03000509000000000000" pitchFamily="65" charset="-120"/>
              <a:ea typeface="標楷體" panose="03000509000000000000" pitchFamily="65" charset="-120"/>
            </a:rPr>
            <a:t>106</a:t>
          </a:r>
          <a:r>
            <a:rPr lang="zh-TW" altLang="en-US" sz="3600" b="1" kern="1200" dirty="0" smtClean="0">
              <a:solidFill>
                <a:srgbClr val="FFFF00"/>
              </a:solidFill>
              <a:latin typeface="標楷體" panose="03000509000000000000" pitchFamily="65" charset="-120"/>
              <a:ea typeface="標楷體" panose="03000509000000000000" pitchFamily="65" charset="-120"/>
            </a:rPr>
            <a:t>學年</a:t>
          </a:r>
          <a:endParaRPr lang="zh-TW" altLang="en-US" sz="3600" kern="1200" dirty="0">
            <a:solidFill>
              <a:srgbClr val="FFFF00"/>
            </a:solidFill>
          </a:endParaRPr>
        </a:p>
      </dsp:txBody>
      <dsp:txXfrm>
        <a:off x="175329" y="2497060"/>
        <a:ext cx="1885485" cy="774644"/>
      </dsp:txXfrm>
    </dsp:sp>
    <dsp:sp modelId="{3F96D2B9-4A95-4499-AA34-40CFF0F7C795}">
      <dsp:nvSpPr>
        <dsp:cNvPr id="0" name=""/>
        <dsp:cNvSpPr/>
      </dsp:nvSpPr>
      <dsp:spPr>
        <a:xfrm rot="5515874">
          <a:off x="941156" y="3318589"/>
          <a:ext cx="312063" cy="370280"/>
        </a:xfrm>
        <a:prstGeom prst="rightArrow">
          <a:avLst>
            <a:gd name="adj1" fmla="val 60000"/>
            <a:gd name="adj2" fmla="val 50000"/>
          </a:avLst>
        </a:prstGeom>
        <a:gradFill rotWithShape="0">
          <a:gsLst>
            <a:gs pos="0">
              <a:schemeClr val="accent2">
                <a:tint val="60000"/>
                <a:hueOff val="0"/>
                <a:satOff val="0"/>
                <a:lumOff val="0"/>
                <a:alphaOff val="0"/>
                <a:tint val="50000"/>
                <a:satMod val="300000"/>
              </a:schemeClr>
            </a:gs>
            <a:gs pos="35000">
              <a:schemeClr val="accent2">
                <a:tint val="60000"/>
                <a:hueOff val="0"/>
                <a:satOff val="0"/>
                <a:lumOff val="0"/>
                <a:alphaOff val="0"/>
                <a:tint val="37000"/>
                <a:satMod val="300000"/>
              </a:schemeClr>
            </a:gs>
            <a:gs pos="100000">
              <a:schemeClr val="accent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TW" altLang="en-US" sz="1500" kern="1200"/>
        </a:p>
      </dsp:txBody>
      <dsp:txXfrm rot="-5400000">
        <a:off x="987681" y="3347724"/>
        <a:ext cx="222168" cy="218444"/>
      </dsp:txXfrm>
    </dsp:sp>
    <dsp:sp modelId="{D6994A9F-F6FA-41C1-95D2-5E2AEA778C44}">
      <dsp:nvSpPr>
        <dsp:cNvPr id="0" name=""/>
        <dsp:cNvSpPr/>
      </dsp:nvSpPr>
      <dsp:spPr>
        <a:xfrm>
          <a:off x="109462" y="3711653"/>
          <a:ext cx="1933685" cy="822844"/>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altLang="zh-TW" sz="3600" b="1" kern="1200" dirty="0" smtClean="0">
              <a:solidFill>
                <a:srgbClr val="FFFF00"/>
              </a:solidFill>
              <a:latin typeface="標楷體" panose="03000509000000000000" pitchFamily="65" charset="-120"/>
              <a:ea typeface="標楷體" panose="03000509000000000000" pitchFamily="65" charset="-120"/>
            </a:rPr>
            <a:t>107</a:t>
          </a:r>
          <a:r>
            <a:rPr lang="zh-TW" altLang="en-US" sz="3600" b="1" kern="1200" dirty="0" smtClean="0">
              <a:solidFill>
                <a:srgbClr val="FFFF00"/>
              </a:solidFill>
              <a:latin typeface="標楷體" panose="03000509000000000000" pitchFamily="65" charset="-120"/>
              <a:ea typeface="標楷體" panose="03000509000000000000" pitchFamily="65" charset="-120"/>
            </a:rPr>
            <a:t>學年</a:t>
          </a:r>
          <a:endParaRPr lang="zh-TW" altLang="en-US" sz="3600" kern="1200" dirty="0">
            <a:solidFill>
              <a:srgbClr val="FFFF00"/>
            </a:solidFill>
          </a:endParaRPr>
        </a:p>
      </dsp:txBody>
      <dsp:txXfrm>
        <a:off x="133562" y="3735753"/>
        <a:ext cx="1885485" cy="774644"/>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6D46CA-A61E-4F42-BF2F-8AAB17985F2A}">
      <dsp:nvSpPr>
        <dsp:cNvPr id="0" name=""/>
        <dsp:cNvSpPr/>
      </dsp:nvSpPr>
      <dsp:spPr>
        <a:xfrm rot="5400000">
          <a:off x="-183588" y="188270"/>
          <a:ext cx="1223924" cy="856746"/>
        </a:xfrm>
        <a:prstGeom prst="chevron">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altLang="zh-TW" sz="2800" b="1" kern="1200" dirty="0" smtClean="0"/>
            <a:t>4</a:t>
          </a:r>
          <a:r>
            <a:rPr lang="zh-TW" altLang="en-US" sz="2800" b="1" kern="1200" dirty="0" smtClean="0"/>
            <a:t>月</a:t>
          </a:r>
          <a:endParaRPr lang="zh-TW" altLang="en-US" sz="2800" b="1" kern="1200" dirty="0"/>
        </a:p>
      </dsp:txBody>
      <dsp:txXfrm rot="-5400000">
        <a:off x="1" y="433054"/>
        <a:ext cx="856746" cy="367178"/>
      </dsp:txXfrm>
    </dsp:sp>
    <dsp:sp modelId="{A231935D-7B8D-4D23-B442-5E7011553D58}">
      <dsp:nvSpPr>
        <dsp:cNvPr id="0" name=""/>
        <dsp:cNvSpPr/>
      </dsp:nvSpPr>
      <dsp:spPr>
        <a:xfrm rot="5400000">
          <a:off x="3143417" y="-2294748"/>
          <a:ext cx="795968" cy="5385466"/>
        </a:xfrm>
        <a:prstGeom prst="round2Same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7368" tIns="24765" rIns="24765" bIns="24765" numCol="1" spcCol="1270" anchor="ctr" anchorCtr="0">
          <a:noAutofit/>
        </a:bodyPr>
        <a:lstStyle/>
        <a:p>
          <a:pPr marL="285750" lvl="1" indent="-285750" algn="l" defTabSz="1733550">
            <a:lnSpc>
              <a:spcPct val="90000"/>
            </a:lnSpc>
            <a:spcBef>
              <a:spcPct val="0"/>
            </a:spcBef>
            <a:spcAft>
              <a:spcPct val="15000"/>
            </a:spcAft>
            <a:buChar char="••"/>
          </a:pPr>
          <a:r>
            <a:rPr lang="zh-TW" altLang="en-US" sz="3900" b="1" kern="1200" dirty="0" smtClean="0">
              <a:solidFill>
                <a:srgbClr val="FF0000"/>
              </a:solidFill>
              <a:latin typeface="標楷體" panose="03000509000000000000" pitchFamily="65" charset="-120"/>
              <a:ea typeface="標楷體" panose="03000509000000000000" pitchFamily="65" charset="-120"/>
            </a:rPr>
            <a:t>山區學校共備工作坊</a:t>
          </a:r>
          <a:endParaRPr lang="zh-TW" altLang="en-US" sz="3900" kern="1200" dirty="0"/>
        </a:p>
      </dsp:txBody>
      <dsp:txXfrm rot="-5400000">
        <a:off x="848668" y="38857"/>
        <a:ext cx="5346610" cy="718256"/>
      </dsp:txXfrm>
    </dsp:sp>
    <dsp:sp modelId="{3BE4453A-D1E5-4A10-BF64-EB9AE920E0A5}">
      <dsp:nvSpPr>
        <dsp:cNvPr id="0" name=""/>
        <dsp:cNvSpPr/>
      </dsp:nvSpPr>
      <dsp:spPr>
        <a:xfrm rot="5400000">
          <a:off x="-183588" y="1265339"/>
          <a:ext cx="1223924" cy="856746"/>
        </a:xfrm>
        <a:prstGeom prst="chevron">
          <a:avLst/>
        </a:prstGeom>
        <a:solidFill>
          <a:schemeClr val="accent2">
            <a:hueOff val="623281"/>
            <a:satOff val="-4805"/>
            <a:lumOff val="-2810"/>
            <a:alphaOff val="0"/>
          </a:schemeClr>
        </a:solidFill>
        <a:ln w="25400" cap="flat" cmpd="sng" algn="ctr">
          <a:solidFill>
            <a:schemeClr val="accent2">
              <a:hueOff val="623281"/>
              <a:satOff val="-4805"/>
              <a:lumOff val="-281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altLang="zh-TW" sz="2800" b="1" kern="1200" dirty="0" smtClean="0"/>
            <a:t>6</a:t>
          </a:r>
          <a:r>
            <a:rPr lang="zh-TW" altLang="en-US" sz="2800" b="1" kern="1200" dirty="0" smtClean="0"/>
            <a:t>月</a:t>
          </a:r>
          <a:endParaRPr lang="zh-TW" altLang="en-US" sz="2800" b="1" kern="1200" dirty="0"/>
        </a:p>
      </dsp:txBody>
      <dsp:txXfrm rot="-5400000">
        <a:off x="1" y="1510123"/>
        <a:ext cx="856746" cy="367178"/>
      </dsp:txXfrm>
    </dsp:sp>
    <dsp:sp modelId="{5F8C40A8-7E41-4256-8D49-E6EC3836A577}">
      <dsp:nvSpPr>
        <dsp:cNvPr id="0" name=""/>
        <dsp:cNvSpPr/>
      </dsp:nvSpPr>
      <dsp:spPr>
        <a:xfrm rot="5400000">
          <a:off x="3151704" y="-1213206"/>
          <a:ext cx="795550" cy="5385466"/>
        </a:xfrm>
        <a:prstGeom prst="round2SameRect">
          <a:avLst/>
        </a:prstGeom>
        <a:solidFill>
          <a:schemeClr val="lt1">
            <a:alpha val="90000"/>
            <a:hueOff val="0"/>
            <a:satOff val="0"/>
            <a:lumOff val="0"/>
            <a:alphaOff val="0"/>
          </a:schemeClr>
        </a:solidFill>
        <a:ln w="25400" cap="flat" cmpd="sng" algn="ctr">
          <a:solidFill>
            <a:schemeClr val="accent2">
              <a:hueOff val="623281"/>
              <a:satOff val="-4805"/>
              <a:lumOff val="-281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7368" tIns="24765" rIns="24765" bIns="24765" numCol="1" spcCol="1270" anchor="ctr" anchorCtr="0">
          <a:noAutofit/>
        </a:bodyPr>
        <a:lstStyle/>
        <a:p>
          <a:pPr marL="285750" lvl="1" indent="-285750" algn="l" defTabSz="1733550">
            <a:lnSpc>
              <a:spcPct val="90000"/>
            </a:lnSpc>
            <a:spcBef>
              <a:spcPct val="0"/>
            </a:spcBef>
            <a:spcAft>
              <a:spcPct val="15000"/>
            </a:spcAft>
            <a:buChar char="••"/>
          </a:pPr>
          <a:r>
            <a:rPr lang="zh-TW" altLang="en-US" sz="3900" b="1" kern="1200" dirty="0" smtClean="0">
              <a:solidFill>
                <a:srgbClr val="FF0000"/>
              </a:solidFill>
              <a:latin typeface="標楷體" panose="03000509000000000000" pitchFamily="65" charset="-120"/>
              <a:ea typeface="標楷體" panose="03000509000000000000" pitchFamily="65" charset="-120"/>
            </a:rPr>
            <a:t>屯區學校共備工作坊</a:t>
          </a:r>
          <a:endParaRPr lang="zh-TW" altLang="en-US" sz="3900" kern="1200" dirty="0">
            <a:solidFill>
              <a:srgbClr val="FF0000"/>
            </a:solidFill>
          </a:endParaRPr>
        </a:p>
      </dsp:txBody>
      <dsp:txXfrm rot="-5400000">
        <a:off x="856746" y="1120588"/>
        <a:ext cx="5346630" cy="717878"/>
      </dsp:txXfrm>
    </dsp:sp>
    <dsp:sp modelId="{0B75B859-5037-4A4E-9280-FDEE78FB670D}">
      <dsp:nvSpPr>
        <dsp:cNvPr id="0" name=""/>
        <dsp:cNvSpPr/>
      </dsp:nvSpPr>
      <dsp:spPr>
        <a:xfrm rot="5400000">
          <a:off x="-183588" y="2342409"/>
          <a:ext cx="1223924" cy="856746"/>
        </a:xfrm>
        <a:prstGeom prst="chevron">
          <a:avLst/>
        </a:prstGeom>
        <a:solidFill>
          <a:schemeClr val="accent2">
            <a:hueOff val="1246562"/>
            <a:satOff val="-9610"/>
            <a:lumOff val="-5621"/>
            <a:alphaOff val="0"/>
          </a:schemeClr>
        </a:solidFill>
        <a:ln w="25400" cap="flat" cmpd="sng" algn="ctr">
          <a:solidFill>
            <a:schemeClr val="accent2">
              <a:hueOff val="1246562"/>
              <a:satOff val="-9610"/>
              <a:lumOff val="-562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altLang="zh-TW" sz="2800" b="1" kern="1200" dirty="0" smtClean="0"/>
            <a:t>9</a:t>
          </a:r>
          <a:r>
            <a:rPr lang="zh-TW" altLang="en-US" sz="2800" b="1" kern="1200" dirty="0" smtClean="0"/>
            <a:t>月</a:t>
          </a:r>
          <a:endParaRPr lang="zh-TW" altLang="en-US" sz="2800" b="1" kern="1200" dirty="0"/>
        </a:p>
      </dsp:txBody>
      <dsp:txXfrm rot="-5400000">
        <a:off x="1" y="2587193"/>
        <a:ext cx="856746" cy="367178"/>
      </dsp:txXfrm>
    </dsp:sp>
    <dsp:sp modelId="{2AEFD76C-3BC3-4556-9191-F783BDD87C46}">
      <dsp:nvSpPr>
        <dsp:cNvPr id="0" name=""/>
        <dsp:cNvSpPr/>
      </dsp:nvSpPr>
      <dsp:spPr>
        <a:xfrm rot="5400000">
          <a:off x="3151704" y="-136137"/>
          <a:ext cx="795550" cy="5385466"/>
        </a:xfrm>
        <a:prstGeom prst="round2SameRect">
          <a:avLst/>
        </a:prstGeom>
        <a:solidFill>
          <a:schemeClr val="lt1">
            <a:alpha val="90000"/>
            <a:hueOff val="0"/>
            <a:satOff val="0"/>
            <a:lumOff val="0"/>
            <a:alphaOff val="0"/>
          </a:schemeClr>
        </a:solidFill>
        <a:ln w="25400" cap="flat" cmpd="sng" algn="ctr">
          <a:solidFill>
            <a:schemeClr val="accent2">
              <a:hueOff val="1246562"/>
              <a:satOff val="-9610"/>
              <a:lumOff val="-562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7368" tIns="24765" rIns="24765" bIns="24765" numCol="1" spcCol="1270" anchor="ctr" anchorCtr="0">
          <a:noAutofit/>
        </a:bodyPr>
        <a:lstStyle/>
        <a:p>
          <a:pPr marL="285750" lvl="1" indent="-285750" algn="l" defTabSz="1733550">
            <a:lnSpc>
              <a:spcPct val="90000"/>
            </a:lnSpc>
            <a:spcBef>
              <a:spcPct val="0"/>
            </a:spcBef>
            <a:spcAft>
              <a:spcPct val="15000"/>
            </a:spcAft>
            <a:buChar char="••"/>
          </a:pPr>
          <a:r>
            <a:rPr lang="zh-TW" altLang="en-US" sz="3900" b="1" kern="1200" dirty="0" smtClean="0">
              <a:solidFill>
                <a:srgbClr val="FF0000"/>
              </a:solidFill>
              <a:latin typeface="標楷體" panose="03000509000000000000" pitchFamily="65" charset="-120"/>
              <a:ea typeface="標楷體" panose="03000509000000000000" pitchFamily="65" charset="-120"/>
            </a:rPr>
            <a:t>海區學校共備工作坊</a:t>
          </a:r>
          <a:endParaRPr lang="zh-TW" altLang="en-US" sz="3900" kern="1200" dirty="0"/>
        </a:p>
      </dsp:txBody>
      <dsp:txXfrm rot="-5400000">
        <a:off x="856746" y="2197657"/>
        <a:ext cx="5346630" cy="717878"/>
      </dsp:txXfrm>
    </dsp:sp>
    <dsp:sp modelId="{7E5AF6E6-B6AC-4627-8464-4814FEE176AC}">
      <dsp:nvSpPr>
        <dsp:cNvPr id="0" name=""/>
        <dsp:cNvSpPr/>
      </dsp:nvSpPr>
      <dsp:spPr>
        <a:xfrm rot="5400000">
          <a:off x="-183588" y="3419478"/>
          <a:ext cx="1223924" cy="856746"/>
        </a:xfrm>
        <a:prstGeom prst="chevron">
          <a:avLst/>
        </a:prstGeom>
        <a:solidFill>
          <a:schemeClr val="accent2">
            <a:hueOff val="1869843"/>
            <a:satOff val="-14415"/>
            <a:lumOff val="-8431"/>
            <a:alphaOff val="0"/>
          </a:schemeClr>
        </a:solidFill>
        <a:ln w="25400" cap="flat" cmpd="sng" algn="ctr">
          <a:solidFill>
            <a:schemeClr val="accent2">
              <a:hueOff val="1869843"/>
              <a:satOff val="-14415"/>
              <a:lumOff val="-843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altLang="zh-TW" sz="2400" b="1" kern="1200" dirty="0" smtClean="0"/>
            <a:t>10</a:t>
          </a:r>
          <a:r>
            <a:rPr lang="zh-TW" altLang="en-US" sz="2400" b="1" kern="1200" dirty="0" smtClean="0"/>
            <a:t>月</a:t>
          </a:r>
          <a:endParaRPr lang="zh-TW" altLang="en-US" sz="2400" b="1" kern="1200" dirty="0"/>
        </a:p>
      </dsp:txBody>
      <dsp:txXfrm rot="-5400000">
        <a:off x="1" y="3664262"/>
        <a:ext cx="856746" cy="367178"/>
      </dsp:txXfrm>
    </dsp:sp>
    <dsp:sp modelId="{E13D612E-BC13-4FFC-8EE8-D9E91DA7A067}">
      <dsp:nvSpPr>
        <dsp:cNvPr id="0" name=""/>
        <dsp:cNvSpPr/>
      </dsp:nvSpPr>
      <dsp:spPr>
        <a:xfrm rot="5400000">
          <a:off x="3151704" y="940932"/>
          <a:ext cx="795550" cy="5385466"/>
        </a:xfrm>
        <a:prstGeom prst="round2SameRect">
          <a:avLst/>
        </a:prstGeom>
        <a:solidFill>
          <a:schemeClr val="lt1">
            <a:alpha val="90000"/>
            <a:hueOff val="0"/>
            <a:satOff val="0"/>
            <a:lumOff val="0"/>
            <a:alphaOff val="0"/>
          </a:schemeClr>
        </a:solidFill>
        <a:ln w="25400" cap="flat" cmpd="sng" algn="ctr">
          <a:solidFill>
            <a:schemeClr val="accent2">
              <a:hueOff val="1869843"/>
              <a:satOff val="-14415"/>
              <a:lumOff val="-843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7368" tIns="24765" rIns="24765" bIns="24765" numCol="1" spcCol="1270" anchor="ctr" anchorCtr="0">
          <a:noAutofit/>
        </a:bodyPr>
        <a:lstStyle/>
        <a:p>
          <a:pPr marL="285750" lvl="1" indent="-285750" algn="l" defTabSz="1733550">
            <a:lnSpc>
              <a:spcPct val="90000"/>
            </a:lnSpc>
            <a:spcBef>
              <a:spcPct val="0"/>
            </a:spcBef>
            <a:spcAft>
              <a:spcPct val="15000"/>
            </a:spcAft>
            <a:buChar char="••"/>
          </a:pPr>
          <a:r>
            <a:rPr lang="zh-TW" altLang="en-US" sz="3900" b="1" kern="1200" dirty="0" smtClean="0">
              <a:solidFill>
                <a:srgbClr val="FF0000"/>
              </a:solidFill>
              <a:latin typeface="標楷體" panose="03000509000000000000" pitchFamily="65" charset="-120"/>
              <a:ea typeface="標楷體" panose="03000509000000000000" pitchFamily="65" charset="-120"/>
            </a:rPr>
            <a:t>中區學校共備工作坊</a:t>
          </a:r>
          <a:endParaRPr lang="zh-TW" altLang="en-US" sz="3900" kern="1200" dirty="0"/>
        </a:p>
      </dsp:txBody>
      <dsp:txXfrm rot="-5400000">
        <a:off x="856746" y="3274726"/>
        <a:ext cx="5346630" cy="717878"/>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6187A5-4FB1-4619-9CDD-0C648674744F}">
      <dsp:nvSpPr>
        <dsp:cNvPr id="0" name=""/>
        <dsp:cNvSpPr/>
      </dsp:nvSpPr>
      <dsp:spPr>
        <a:xfrm rot="5400000">
          <a:off x="4882367" y="-1902274"/>
          <a:ext cx="1007661" cy="5069363"/>
        </a:xfrm>
        <a:prstGeom prst="round2Same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zh-TW" altLang="en-US" sz="2000" b="1" kern="1200" dirty="0" smtClean="0">
              <a:solidFill>
                <a:srgbClr val="0098D1"/>
              </a:solidFill>
              <a:latin typeface="標楷體" panose="03000509000000000000" pitchFamily="65" charset="-120"/>
              <a:ea typeface="標楷體" panose="03000509000000000000" pitchFamily="65" charset="-120"/>
            </a:rPr>
            <a:t>反思提問單</a:t>
          </a:r>
          <a:r>
            <a:rPr lang="en-US" altLang="zh-TW" sz="2000" b="1" kern="1200" dirty="0" smtClean="0">
              <a:solidFill>
                <a:srgbClr val="0098D1"/>
              </a:solidFill>
              <a:latin typeface="標楷體" panose="03000509000000000000" pitchFamily="65" charset="-120"/>
              <a:ea typeface="標楷體" panose="03000509000000000000" pitchFamily="65" charset="-120"/>
            </a:rPr>
            <a:t>(</a:t>
          </a:r>
          <a:r>
            <a:rPr lang="zh-TW" altLang="en-US" sz="2000" b="1" kern="1200" dirty="0" smtClean="0">
              <a:solidFill>
                <a:srgbClr val="0098D1"/>
              </a:solidFill>
              <a:latin typeface="標楷體" panose="03000509000000000000" pitchFamily="65" charset="-120"/>
              <a:ea typeface="標楷體" panose="03000509000000000000" pitchFamily="65" charset="-120"/>
            </a:rPr>
            <a:t>認知上的碰撞</a:t>
          </a:r>
          <a:r>
            <a:rPr lang="en-US" altLang="zh-TW" sz="2000" b="1" kern="1200" dirty="0" smtClean="0">
              <a:solidFill>
                <a:srgbClr val="0098D1"/>
              </a:solidFill>
              <a:latin typeface="標楷體" panose="03000509000000000000" pitchFamily="65" charset="-120"/>
              <a:ea typeface="標楷體" panose="03000509000000000000" pitchFamily="65" charset="-120"/>
            </a:rPr>
            <a:t>)</a:t>
          </a:r>
          <a:endParaRPr lang="zh-TW" altLang="en-US" sz="2000" b="1" kern="1200" dirty="0">
            <a:solidFill>
              <a:srgbClr val="0098D1"/>
            </a:solidFill>
            <a:latin typeface="標楷體" panose="03000509000000000000" pitchFamily="65" charset="-120"/>
            <a:ea typeface="標楷體" panose="03000509000000000000" pitchFamily="65" charset="-120"/>
          </a:endParaRPr>
        </a:p>
        <a:p>
          <a:pPr marL="228600" lvl="1" indent="-228600" algn="l" defTabSz="889000">
            <a:lnSpc>
              <a:spcPct val="90000"/>
            </a:lnSpc>
            <a:spcBef>
              <a:spcPct val="0"/>
            </a:spcBef>
            <a:spcAft>
              <a:spcPct val="15000"/>
            </a:spcAft>
            <a:buChar char="••"/>
          </a:pPr>
          <a:r>
            <a:rPr lang="zh-TW" altLang="en-US" sz="2000" b="1" kern="1200" dirty="0" smtClean="0">
              <a:solidFill>
                <a:srgbClr val="0098D1"/>
              </a:solidFill>
              <a:latin typeface="標楷體" panose="03000509000000000000" pitchFamily="65" charset="-120"/>
              <a:ea typeface="標楷體" panose="03000509000000000000" pitchFamily="65" charset="-120"/>
            </a:rPr>
            <a:t>觀看資源影片</a:t>
          </a:r>
          <a:r>
            <a:rPr lang="en-US" altLang="zh-TW" sz="2000" b="1" kern="1200" dirty="0" smtClean="0">
              <a:solidFill>
                <a:srgbClr val="0098D1"/>
              </a:solidFill>
              <a:latin typeface="標楷體" panose="03000509000000000000" pitchFamily="65" charset="-120"/>
              <a:ea typeface="標楷體" panose="03000509000000000000" pitchFamily="65" charset="-120"/>
            </a:rPr>
            <a:t>(</a:t>
          </a:r>
          <a:r>
            <a:rPr lang="zh-TW" altLang="en-US" sz="2000" b="1" kern="1200" dirty="0" smtClean="0">
              <a:solidFill>
                <a:srgbClr val="0098D1"/>
              </a:solidFill>
              <a:latin typeface="標楷體" panose="03000509000000000000" pitchFamily="65" charset="-120"/>
              <a:ea typeface="標楷體" panose="03000509000000000000" pitchFamily="65" charset="-120"/>
            </a:rPr>
            <a:t>概念聚焦</a:t>
          </a:r>
          <a:r>
            <a:rPr lang="en-US" altLang="zh-TW" sz="2000" b="1" kern="1200" dirty="0" smtClean="0">
              <a:solidFill>
                <a:srgbClr val="0098D1"/>
              </a:solidFill>
              <a:latin typeface="標楷體" panose="03000509000000000000" pitchFamily="65" charset="-120"/>
              <a:ea typeface="標楷體" panose="03000509000000000000" pitchFamily="65" charset="-120"/>
            </a:rPr>
            <a:t>)</a:t>
          </a:r>
          <a:endParaRPr lang="zh-TW" altLang="en-US" sz="2000" b="1" kern="1200" dirty="0">
            <a:solidFill>
              <a:srgbClr val="0098D1"/>
            </a:solidFill>
            <a:latin typeface="標楷體" panose="03000509000000000000" pitchFamily="65" charset="-120"/>
            <a:ea typeface="標楷體" panose="03000509000000000000" pitchFamily="65" charset="-120"/>
          </a:endParaRPr>
        </a:p>
        <a:p>
          <a:pPr marL="228600" lvl="1" indent="-228600" algn="l" defTabSz="889000">
            <a:lnSpc>
              <a:spcPct val="90000"/>
            </a:lnSpc>
            <a:spcBef>
              <a:spcPct val="0"/>
            </a:spcBef>
            <a:spcAft>
              <a:spcPct val="15000"/>
            </a:spcAft>
            <a:buChar char="••"/>
          </a:pPr>
          <a:r>
            <a:rPr lang="zh-TW" altLang="en-US" sz="2000" b="1" kern="1200" dirty="0" smtClean="0">
              <a:solidFill>
                <a:srgbClr val="0098D1"/>
              </a:solidFill>
              <a:latin typeface="標楷體" panose="03000509000000000000" pitchFamily="65" charset="-120"/>
              <a:ea typeface="標楷體" panose="03000509000000000000" pitchFamily="65" charset="-120"/>
            </a:rPr>
            <a:t>專家帶領概念澄清</a:t>
          </a:r>
          <a:endParaRPr lang="zh-TW" altLang="en-US" sz="2000" b="1" kern="1200" dirty="0">
            <a:solidFill>
              <a:srgbClr val="0098D1"/>
            </a:solidFill>
            <a:latin typeface="標楷體" panose="03000509000000000000" pitchFamily="65" charset="-120"/>
            <a:ea typeface="標楷體" panose="03000509000000000000" pitchFamily="65" charset="-120"/>
          </a:endParaRPr>
        </a:p>
      </dsp:txBody>
      <dsp:txXfrm rot="-5400000">
        <a:off x="2851516" y="177767"/>
        <a:ext cx="5020173" cy="909281"/>
      </dsp:txXfrm>
    </dsp:sp>
    <dsp:sp modelId="{44B7ABE9-F782-4AF4-8C20-24A75F669590}">
      <dsp:nvSpPr>
        <dsp:cNvPr id="0" name=""/>
        <dsp:cNvSpPr/>
      </dsp:nvSpPr>
      <dsp:spPr>
        <a:xfrm>
          <a:off x="0" y="2618"/>
          <a:ext cx="2851516" cy="1259577"/>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zh-TW" altLang="en-US" sz="3200" b="1" kern="1200" dirty="0" smtClean="0">
              <a:latin typeface="標楷體" panose="03000509000000000000" pitchFamily="65" charset="-120"/>
              <a:ea typeface="標楷體" panose="03000509000000000000" pitchFamily="65" charset="-120"/>
            </a:rPr>
            <a:t>聚焦概念元素</a:t>
          </a:r>
          <a:endParaRPr lang="zh-TW" altLang="en-US" sz="3200" b="1" kern="1200" dirty="0">
            <a:latin typeface="標楷體" panose="03000509000000000000" pitchFamily="65" charset="-120"/>
            <a:ea typeface="標楷體" panose="03000509000000000000" pitchFamily="65" charset="-120"/>
          </a:endParaRPr>
        </a:p>
      </dsp:txBody>
      <dsp:txXfrm>
        <a:off x="61487" y="64105"/>
        <a:ext cx="2728542" cy="1136603"/>
      </dsp:txXfrm>
    </dsp:sp>
    <dsp:sp modelId="{63068C7F-ED99-4485-B17F-16AAB84561F7}">
      <dsp:nvSpPr>
        <dsp:cNvPr id="0" name=""/>
        <dsp:cNvSpPr/>
      </dsp:nvSpPr>
      <dsp:spPr>
        <a:xfrm rot="5400000">
          <a:off x="4882367" y="-542786"/>
          <a:ext cx="1007661" cy="5069363"/>
        </a:xfrm>
        <a:prstGeom prst="round2Same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zh-TW" altLang="en-US" sz="2800" b="1" kern="1200" dirty="0" smtClean="0">
              <a:solidFill>
                <a:srgbClr val="0098D1"/>
              </a:solidFill>
              <a:latin typeface="標楷體" panose="03000509000000000000" pitchFamily="65" charset="-120"/>
              <a:ea typeface="標楷體" panose="03000509000000000000" pitchFamily="65" charset="-120"/>
            </a:rPr>
            <a:t>概念澄清</a:t>
          </a:r>
          <a:endParaRPr lang="zh-TW" altLang="en-US" sz="2800" b="1" kern="1200" dirty="0">
            <a:solidFill>
              <a:srgbClr val="0098D1"/>
            </a:solidFill>
            <a:latin typeface="標楷體" panose="03000509000000000000" pitchFamily="65" charset="-120"/>
            <a:ea typeface="標楷體" panose="03000509000000000000" pitchFamily="65" charset="-120"/>
          </a:endParaRPr>
        </a:p>
        <a:p>
          <a:pPr marL="285750" lvl="1" indent="-285750" algn="l" defTabSz="1244600">
            <a:lnSpc>
              <a:spcPct val="90000"/>
            </a:lnSpc>
            <a:spcBef>
              <a:spcPct val="0"/>
            </a:spcBef>
            <a:spcAft>
              <a:spcPct val="15000"/>
            </a:spcAft>
            <a:buChar char="••"/>
          </a:pPr>
          <a:r>
            <a:rPr lang="zh-TW" altLang="en-US" sz="2800" b="1" kern="1200" dirty="0" smtClean="0">
              <a:solidFill>
                <a:srgbClr val="0098D1"/>
              </a:solidFill>
              <a:latin typeface="標楷體" panose="03000509000000000000" pitchFamily="65" charset="-120"/>
              <a:ea typeface="標楷體" panose="03000509000000000000" pitchFamily="65" charset="-120"/>
            </a:rPr>
            <a:t>概念脈絡發展</a:t>
          </a:r>
          <a:endParaRPr lang="zh-TW" altLang="en-US" sz="2800" b="1" kern="1200" dirty="0">
            <a:solidFill>
              <a:srgbClr val="0098D1"/>
            </a:solidFill>
            <a:latin typeface="標楷體" panose="03000509000000000000" pitchFamily="65" charset="-120"/>
            <a:ea typeface="標楷體" panose="03000509000000000000" pitchFamily="65" charset="-120"/>
          </a:endParaRPr>
        </a:p>
      </dsp:txBody>
      <dsp:txXfrm rot="-5400000">
        <a:off x="2851516" y="1537255"/>
        <a:ext cx="5020173" cy="909281"/>
      </dsp:txXfrm>
    </dsp:sp>
    <dsp:sp modelId="{EFC57B7C-826F-440D-9602-9019B6DE93DB}">
      <dsp:nvSpPr>
        <dsp:cNvPr id="0" name=""/>
        <dsp:cNvSpPr/>
      </dsp:nvSpPr>
      <dsp:spPr>
        <a:xfrm>
          <a:off x="0" y="1325175"/>
          <a:ext cx="2851516" cy="1259577"/>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zh-TW" altLang="en-US" sz="3200" b="1" kern="1200" dirty="0" smtClean="0">
              <a:latin typeface="標楷體" panose="03000509000000000000" pitchFamily="65" charset="-120"/>
              <a:ea typeface="標楷體" panose="03000509000000000000" pitchFamily="65" charset="-120"/>
            </a:rPr>
            <a:t>分組討論</a:t>
          </a:r>
          <a:endParaRPr lang="zh-TW" altLang="en-US" sz="3200" b="1" kern="1200" dirty="0">
            <a:latin typeface="標楷體" panose="03000509000000000000" pitchFamily="65" charset="-120"/>
            <a:ea typeface="標楷體" panose="03000509000000000000" pitchFamily="65" charset="-120"/>
          </a:endParaRPr>
        </a:p>
      </dsp:txBody>
      <dsp:txXfrm>
        <a:off x="61487" y="1386662"/>
        <a:ext cx="2728542" cy="1136603"/>
      </dsp:txXfrm>
    </dsp:sp>
    <dsp:sp modelId="{9FA4897D-B587-492B-B033-03B5DF4A4087}">
      <dsp:nvSpPr>
        <dsp:cNvPr id="0" name=""/>
        <dsp:cNvSpPr/>
      </dsp:nvSpPr>
      <dsp:spPr>
        <a:xfrm rot="5400000">
          <a:off x="4882367" y="742838"/>
          <a:ext cx="1007661" cy="5069363"/>
        </a:xfrm>
        <a:prstGeom prst="round2Same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eaLnBrk="1" latinLnBrk="0">
            <a:lnSpc>
              <a:spcPct val="90000"/>
            </a:lnSpc>
            <a:spcBef>
              <a:spcPct val="0"/>
            </a:spcBef>
            <a:spcAft>
              <a:spcPct val="15000"/>
            </a:spcAft>
            <a:buChar char="••"/>
          </a:pPr>
          <a:r>
            <a:rPr lang="zh-TW" altLang="en-US" sz="2800" b="1" kern="1200" dirty="0" smtClean="0">
              <a:solidFill>
                <a:srgbClr val="0098D1"/>
              </a:solidFill>
              <a:latin typeface="標楷體" panose="03000509000000000000" pitchFamily="65" charset="-120"/>
              <a:ea typeface="標楷體" panose="03000509000000000000" pitchFamily="65" charset="-120"/>
            </a:rPr>
            <a:t>概念元素的關聯</a:t>
          </a:r>
          <a:endParaRPr lang="zh-TW" altLang="en-US" sz="2800" b="1" kern="1200" dirty="0">
            <a:solidFill>
              <a:srgbClr val="0098D1"/>
            </a:solidFill>
            <a:latin typeface="標楷體" panose="03000509000000000000" pitchFamily="65" charset="-120"/>
            <a:ea typeface="標楷體" panose="03000509000000000000" pitchFamily="65" charset="-120"/>
          </a:endParaRPr>
        </a:p>
        <a:p>
          <a:pPr marL="285750" lvl="1" indent="-285750" algn="l" defTabSz="1244600" eaLnBrk="1" latinLnBrk="0">
            <a:lnSpc>
              <a:spcPct val="90000"/>
            </a:lnSpc>
            <a:spcBef>
              <a:spcPct val="0"/>
            </a:spcBef>
            <a:spcAft>
              <a:spcPct val="15000"/>
            </a:spcAft>
            <a:buChar char="••"/>
          </a:pPr>
          <a:r>
            <a:rPr lang="zh-TW" altLang="en-US" sz="2800" b="1" kern="1200" dirty="0" smtClean="0">
              <a:solidFill>
                <a:srgbClr val="0098D1"/>
              </a:solidFill>
              <a:latin typeface="標楷體" panose="03000509000000000000" pitchFamily="65" charset="-120"/>
              <a:ea typeface="標楷體" panose="03000509000000000000" pitchFamily="65" charset="-120"/>
            </a:rPr>
            <a:t>概念發展的串聯</a:t>
          </a:r>
          <a:endParaRPr lang="zh-TW" altLang="en-US" sz="2800" b="1" kern="1200" dirty="0">
            <a:solidFill>
              <a:srgbClr val="0098D1"/>
            </a:solidFill>
            <a:latin typeface="標楷體" panose="03000509000000000000" pitchFamily="65" charset="-120"/>
            <a:ea typeface="標楷體" panose="03000509000000000000" pitchFamily="65" charset="-120"/>
          </a:endParaRPr>
        </a:p>
      </dsp:txBody>
      <dsp:txXfrm rot="-5400000">
        <a:off x="2851516" y="2822879"/>
        <a:ext cx="5020173" cy="909281"/>
      </dsp:txXfrm>
    </dsp:sp>
    <dsp:sp modelId="{ED487469-14D7-48AB-B36D-B396D98D3143}">
      <dsp:nvSpPr>
        <dsp:cNvPr id="0" name=""/>
        <dsp:cNvSpPr/>
      </dsp:nvSpPr>
      <dsp:spPr>
        <a:xfrm>
          <a:off x="0" y="2647731"/>
          <a:ext cx="2851516" cy="1259577"/>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eaLnBrk="1" latinLnBrk="0">
            <a:lnSpc>
              <a:spcPct val="90000"/>
            </a:lnSpc>
            <a:spcBef>
              <a:spcPct val="0"/>
            </a:spcBef>
            <a:spcAft>
              <a:spcPct val="35000"/>
            </a:spcAft>
          </a:pPr>
          <a:r>
            <a:rPr lang="zh-TW" altLang="en-US" sz="2800" b="1" kern="1200" dirty="0" smtClean="0">
              <a:latin typeface="標楷體" panose="03000509000000000000" pitchFamily="65" charset="-120"/>
              <a:ea typeface="標楷體" panose="03000509000000000000" pitchFamily="65" charset="-120"/>
            </a:rPr>
            <a:t>產出教材與評量</a:t>
          </a:r>
          <a:endParaRPr lang="zh-TW" altLang="en-US" sz="2800" b="1" kern="1200" dirty="0">
            <a:latin typeface="標楷體" panose="03000509000000000000" pitchFamily="65" charset="-120"/>
            <a:ea typeface="標楷體" panose="03000509000000000000" pitchFamily="65" charset="-120"/>
          </a:endParaRPr>
        </a:p>
      </dsp:txBody>
      <dsp:txXfrm>
        <a:off x="61487" y="2709218"/>
        <a:ext cx="2728542" cy="1136603"/>
      </dsp:txXfrm>
    </dsp:sp>
    <dsp:sp modelId="{522A1D6C-8A4C-4B5B-B51A-564F56AE5481}">
      <dsp:nvSpPr>
        <dsp:cNvPr id="0" name=""/>
        <dsp:cNvSpPr/>
      </dsp:nvSpPr>
      <dsp:spPr>
        <a:xfrm rot="5400000">
          <a:off x="4882367" y="2065394"/>
          <a:ext cx="1007661" cy="5069363"/>
        </a:xfrm>
        <a:prstGeom prst="round2Same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eaLnBrk="1" latinLnBrk="0">
            <a:lnSpc>
              <a:spcPct val="90000"/>
            </a:lnSpc>
            <a:spcBef>
              <a:spcPct val="0"/>
            </a:spcBef>
            <a:spcAft>
              <a:spcPct val="15000"/>
            </a:spcAft>
            <a:buChar char="••"/>
          </a:pPr>
          <a:r>
            <a:rPr lang="zh-TW" altLang="en-US" sz="2800" b="1" kern="1200" dirty="0" smtClean="0">
              <a:solidFill>
                <a:srgbClr val="0098D1"/>
              </a:solidFill>
              <a:latin typeface="標楷體" panose="03000509000000000000" pitchFamily="65" charset="-120"/>
              <a:ea typeface="標楷體" panose="03000509000000000000" pitchFamily="65" charset="-120"/>
            </a:rPr>
            <a:t>設計發想與脈絡</a:t>
          </a:r>
          <a:endParaRPr lang="zh-TW" altLang="en-US" sz="2800" b="1" kern="1200" dirty="0">
            <a:solidFill>
              <a:srgbClr val="0098D1"/>
            </a:solidFill>
            <a:latin typeface="標楷體" panose="03000509000000000000" pitchFamily="65" charset="-120"/>
            <a:ea typeface="標楷體" panose="03000509000000000000" pitchFamily="65" charset="-120"/>
          </a:endParaRPr>
        </a:p>
        <a:p>
          <a:pPr marL="285750" lvl="1" indent="-285750" algn="l" defTabSz="1244600" eaLnBrk="1" latinLnBrk="0">
            <a:lnSpc>
              <a:spcPct val="90000"/>
            </a:lnSpc>
            <a:spcBef>
              <a:spcPct val="0"/>
            </a:spcBef>
            <a:spcAft>
              <a:spcPct val="15000"/>
            </a:spcAft>
            <a:buChar char="••"/>
          </a:pPr>
          <a:r>
            <a:rPr lang="zh-TW" altLang="en-US" sz="2800" b="1" kern="1200" dirty="0" smtClean="0">
              <a:solidFill>
                <a:srgbClr val="0098D1"/>
              </a:solidFill>
              <a:latin typeface="標楷體" panose="03000509000000000000" pitchFamily="65" charset="-120"/>
              <a:ea typeface="標楷體" panose="03000509000000000000" pitchFamily="65" charset="-120"/>
            </a:rPr>
            <a:t>符合個人教學需求</a:t>
          </a:r>
          <a:endParaRPr lang="zh-TW" altLang="en-US" sz="2800" b="1" kern="1200" dirty="0">
            <a:solidFill>
              <a:srgbClr val="0098D1"/>
            </a:solidFill>
            <a:latin typeface="標楷體" panose="03000509000000000000" pitchFamily="65" charset="-120"/>
            <a:ea typeface="標楷體" panose="03000509000000000000" pitchFamily="65" charset="-120"/>
          </a:endParaRPr>
        </a:p>
      </dsp:txBody>
      <dsp:txXfrm rot="-5400000">
        <a:off x="2851516" y="4145435"/>
        <a:ext cx="5020173" cy="909281"/>
      </dsp:txXfrm>
    </dsp:sp>
    <dsp:sp modelId="{700B70BB-D9BF-4CFD-BC51-5153DCB4B0B5}">
      <dsp:nvSpPr>
        <dsp:cNvPr id="0" name=""/>
        <dsp:cNvSpPr/>
      </dsp:nvSpPr>
      <dsp:spPr>
        <a:xfrm>
          <a:off x="0" y="3970287"/>
          <a:ext cx="2851516" cy="1259577"/>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eaLnBrk="1" latinLnBrk="0">
            <a:lnSpc>
              <a:spcPct val="90000"/>
            </a:lnSpc>
            <a:spcBef>
              <a:spcPct val="0"/>
            </a:spcBef>
            <a:spcAft>
              <a:spcPct val="35000"/>
            </a:spcAft>
          </a:pPr>
          <a:r>
            <a:rPr lang="zh-TW" altLang="en-US" sz="3200" b="1" kern="1200" dirty="0" smtClean="0">
              <a:latin typeface="標楷體" panose="03000509000000000000" pitchFamily="65" charset="-120"/>
              <a:ea typeface="標楷體" panose="03000509000000000000" pitchFamily="65" charset="-120"/>
            </a:rPr>
            <a:t>成果展示</a:t>
          </a:r>
          <a:endParaRPr lang="zh-TW" altLang="en-US" sz="3200" b="1" kern="1200" dirty="0">
            <a:latin typeface="標楷體" panose="03000509000000000000" pitchFamily="65" charset="-120"/>
            <a:ea typeface="標楷體" panose="03000509000000000000" pitchFamily="65" charset="-120"/>
          </a:endParaRPr>
        </a:p>
      </dsp:txBody>
      <dsp:txXfrm>
        <a:off x="61487" y="4031774"/>
        <a:ext cx="2728542" cy="1136603"/>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2F4F38-5C80-4918-939D-E6EF623BE8D4}">
      <dsp:nvSpPr>
        <dsp:cNvPr id="0" name=""/>
        <dsp:cNvSpPr/>
      </dsp:nvSpPr>
      <dsp:spPr>
        <a:xfrm>
          <a:off x="151229" y="4426"/>
          <a:ext cx="1933685" cy="822844"/>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altLang="zh-TW" sz="3600" b="1" kern="1200" dirty="0" smtClean="0">
              <a:solidFill>
                <a:srgbClr val="FF0000"/>
              </a:solidFill>
              <a:latin typeface="標楷體" panose="03000509000000000000" pitchFamily="65" charset="-120"/>
              <a:ea typeface="標楷體" panose="03000509000000000000" pitchFamily="65" charset="-120"/>
            </a:rPr>
            <a:t>104</a:t>
          </a:r>
          <a:r>
            <a:rPr lang="zh-TW" altLang="en-US" sz="3600" b="1" kern="1200" dirty="0" smtClean="0">
              <a:solidFill>
                <a:srgbClr val="FF0000"/>
              </a:solidFill>
              <a:latin typeface="標楷體" panose="03000509000000000000" pitchFamily="65" charset="-120"/>
              <a:ea typeface="標楷體" panose="03000509000000000000" pitchFamily="65" charset="-120"/>
            </a:rPr>
            <a:t>學年</a:t>
          </a:r>
          <a:endParaRPr lang="zh-TW" altLang="en-US" sz="1800" kern="1200" dirty="0">
            <a:solidFill>
              <a:srgbClr val="FF0000"/>
            </a:solidFill>
          </a:endParaRPr>
        </a:p>
      </dsp:txBody>
      <dsp:txXfrm>
        <a:off x="175329" y="28526"/>
        <a:ext cx="1885485" cy="774644"/>
      </dsp:txXfrm>
    </dsp:sp>
    <dsp:sp modelId="{F09B5311-1CD9-468B-8F87-B479850DAA3A}">
      <dsp:nvSpPr>
        <dsp:cNvPr id="0" name=""/>
        <dsp:cNvSpPr/>
      </dsp:nvSpPr>
      <dsp:spPr>
        <a:xfrm rot="5400000">
          <a:off x="963788" y="847841"/>
          <a:ext cx="308566" cy="370280"/>
        </a:xfrm>
        <a:prstGeom prst="rightArrow">
          <a:avLst>
            <a:gd name="adj1" fmla="val 60000"/>
            <a:gd name="adj2" fmla="val 50000"/>
          </a:avLst>
        </a:prstGeom>
        <a:gradFill rotWithShape="0">
          <a:gsLst>
            <a:gs pos="0">
              <a:schemeClr val="accent2">
                <a:tint val="60000"/>
                <a:hueOff val="0"/>
                <a:satOff val="0"/>
                <a:lumOff val="0"/>
                <a:alphaOff val="0"/>
                <a:tint val="50000"/>
                <a:satMod val="300000"/>
              </a:schemeClr>
            </a:gs>
            <a:gs pos="35000">
              <a:schemeClr val="accent2">
                <a:tint val="60000"/>
                <a:hueOff val="0"/>
                <a:satOff val="0"/>
                <a:lumOff val="0"/>
                <a:alphaOff val="0"/>
                <a:tint val="37000"/>
                <a:satMod val="300000"/>
              </a:schemeClr>
            </a:gs>
            <a:gs pos="100000">
              <a:schemeClr val="accent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TW" altLang="en-US" sz="1500" kern="1200"/>
        </a:p>
      </dsp:txBody>
      <dsp:txXfrm rot="-5400000">
        <a:off x="1006987" y="878698"/>
        <a:ext cx="222168" cy="215996"/>
      </dsp:txXfrm>
    </dsp:sp>
    <dsp:sp modelId="{2D6B872B-4D50-42AB-A74A-F7830EC7CED9}">
      <dsp:nvSpPr>
        <dsp:cNvPr id="0" name=""/>
        <dsp:cNvSpPr/>
      </dsp:nvSpPr>
      <dsp:spPr>
        <a:xfrm>
          <a:off x="151229" y="1238693"/>
          <a:ext cx="1933685" cy="822844"/>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altLang="zh-TW" sz="3600" b="1" kern="1200" dirty="0" smtClean="0">
              <a:solidFill>
                <a:srgbClr val="FFFF00"/>
              </a:solidFill>
              <a:latin typeface="標楷體" panose="03000509000000000000" pitchFamily="65" charset="-120"/>
              <a:ea typeface="標楷體" panose="03000509000000000000" pitchFamily="65" charset="-120"/>
            </a:rPr>
            <a:t>105</a:t>
          </a:r>
          <a:r>
            <a:rPr lang="zh-TW" altLang="en-US" sz="3600" b="1" kern="1200" dirty="0" smtClean="0">
              <a:solidFill>
                <a:srgbClr val="FFFF00"/>
              </a:solidFill>
              <a:latin typeface="標楷體" panose="03000509000000000000" pitchFamily="65" charset="-120"/>
              <a:ea typeface="標楷體" panose="03000509000000000000" pitchFamily="65" charset="-120"/>
            </a:rPr>
            <a:t>學年</a:t>
          </a:r>
          <a:endParaRPr lang="zh-TW" altLang="en-US" sz="3600" kern="1200" dirty="0">
            <a:solidFill>
              <a:srgbClr val="FFFF00"/>
            </a:solidFill>
          </a:endParaRPr>
        </a:p>
      </dsp:txBody>
      <dsp:txXfrm>
        <a:off x="175329" y="1262793"/>
        <a:ext cx="1885485" cy="774644"/>
      </dsp:txXfrm>
    </dsp:sp>
    <dsp:sp modelId="{738716CB-D13A-4351-9714-16903CD34954}">
      <dsp:nvSpPr>
        <dsp:cNvPr id="0" name=""/>
        <dsp:cNvSpPr/>
      </dsp:nvSpPr>
      <dsp:spPr>
        <a:xfrm rot="5400000">
          <a:off x="963788" y="2082108"/>
          <a:ext cx="308566" cy="370280"/>
        </a:xfrm>
        <a:prstGeom prst="rightArrow">
          <a:avLst>
            <a:gd name="adj1" fmla="val 60000"/>
            <a:gd name="adj2" fmla="val 50000"/>
          </a:avLst>
        </a:prstGeom>
        <a:gradFill rotWithShape="0">
          <a:gsLst>
            <a:gs pos="0">
              <a:schemeClr val="accent2">
                <a:tint val="60000"/>
                <a:hueOff val="0"/>
                <a:satOff val="0"/>
                <a:lumOff val="0"/>
                <a:alphaOff val="0"/>
                <a:tint val="50000"/>
                <a:satMod val="300000"/>
              </a:schemeClr>
            </a:gs>
            <a:gs pos="35000">
              <a:schemeClr val="accent2">
                <a:tint val="60000"/>
                <a:hueOff val="0"/>
                <a:satOff val="0"/>
                <a:lumOff val="0"/>
                <a:alphaOff val="0"/>
                <a:tint val="37000"/>
                <a:satMod val="300000"/>
              </a:schemeClr>
            </a:gs>
            <a:gs pos="100000">
              <a:schemeClr val="accent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TW" altLang="en-US" sz="1500" kern="1200"/>
        </a:p>
      </dsp:txBody>
      <dsp:txXfrm rot="-5400000">
        <a:off x="1006987" y="2112965"/>
        <a:ext cx="222168" cy="215996"/>
      </dsp:txXfrm>
    </dsp:sp>
    <dsp:sp modelId="{44B84671-9145-4B01-8A1A-9384BCCB153F}">
      <dsp:nvSpPr>
        <dsp:cNvPr id="0" name=""/>
        <dsp:cNvSpPr/>
      </dsp:nvSpPr>
      <dsp:spPr>
        <a:xfrm>
          <a:off x="151229" y="2472960"/>
          <a:ext cx="1933685" cy="822844"/>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altLang="zh-TW" sz="3600" b="1" kern="1200" dirty="0" smtClean="0">
              <a:solidFill>
                <a:srgbClr val="FFFF00"/>
              </a:solidFill>
              <a:latin typeface="標楷體" panose="03000509000000000000" pitchFamily="65" charset="-120"/>
              <a:ea typeface="標楷體" panose="03000509000000000000" pitchFamily="65" charset="-120"/>
            </a:rPr>
            <a:t>106</a:t>
          </a:r>
          <a:r>
            <a:rPr lang="zh-TW" altLang="en-US" sz="3600" b="1" kern="1200" dirty="0" smtClean="0">
              <a:solidFill>
                <a:srgbClr val="FFFF00"/>
              </a:solidFill>
              <a:latin typeface="標楷體" panose="03000509000000000000" pitchFamily="65" charset="-120"/>
              <a:ea typeface="標楷體" panose="03000509000000000000" pitchFamily="65" charset="-120"/>
            </a:rPr>
            <a:t>學年</a:t>
          </a:r>
          <a:endParaRPr lang="zh-TW" altLang="en-US" sz="3600" kern="1200" dirty="0">
            <a:solidFill>
              <a:srgbClr val="FFFF00"/>
            </a:solidFill>
          </a:endParaRPr>
        </a:p>
      </dsp:txBody>
      <dsp:txXfrm>
        <a:off x="175329" y="2497060"/>
        <a:ext cx="1885485" cy="774644"/>
      </dsp:txXfrm>
    </dsp:sp>
    <dsp:sp modelId="{3F96D2B9-4A95-4499-AA34-40CFF0F7C795}">
      <dsp:nvSpPr>
        <dsp:cNvPr id="0" name=""/>
        <dsp:cNvSpPr/>
      </dsp:nvSpPr>
      <dsp:spPr>
        <a:xfrm rot="5515874">
          <a:off x="941156" y="3318589"/>
          <a:ext cx="312063" cy="370280"/>
        </a:xfrm>
        <a:prstGeom prst="rightArrow">
          <a:avLst>
            <a:gd name="adj1" fmla="val 60000"/>
            <a:gd name="adj2" fmla="val 50000"/>
          </a:avLst>
        </a:prstGeom>
        <a:gradFill rotWithShape="0">
          <a:gsLst>
            <a:gs pos="0">
              <a:schemeClr val="accent2">
                <a:tint val="60000"/>
                <a:hueOff val="0"/>
                <a:satOff val="0"/>
                <a:lumOff val="0"/>
                <a:alphaOff val="0"/>
                <a:tint val="50000"/>
                <a:satMod val="300000"/>
              </a:schemeClr>
            </a:gs>
            <a:gs pos="35000">
              <a:schemeClr val="accent2">
                <a:tint val="60000"/>
                <a:hueOff val="0"/>
                <a:satOff val="0"/>
                <a:lumOff val="0"/>
                <a:alphaOff val="0"/>
                <a:tint val="37000"/>
                <a:satMod val="300000"/>
              </a:schemeClr>
            </a:gs>
            <a:gs pos="100000">
              <a:schemeClr val="accent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TW" altLang="en-US" sz="1500" kern="1200"/>
        </a:p>
      </dsp:txBody>
      <dsp:txXfrm rot="-5400000">
        <a:off x="987681" y="3347724"/>
        <a:ext cx="222168" cy="218444"/>
      </dsp:txXfrm>
    </dsp:sp>
    <dsp:sp modelId="{D6994A9F-F6FA-41C1-95D2-5E2AEA778C44}">
      <dsp:nvSpPr>
        <dsp:cNvPr id="0" name=""/>
        <dsp:cNvSpPr/>
      </dsp:nvSpPr>
      <dsp:spPr>
        <a:xfrm>
          <a:off x="109462" y="3711653"/>
          <a:ext cx="1933685" cy="822844"/>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altLang="zh-TW" sz="3600" b="1" kern="1200" dirty="0" smtClean="0">
              <a:solidFill>
                <a:srgbClr val="FFFF00"/>
              </a:solidFill>
              <a:latin typeface="標楷體" panose="03000509000000000000" pitchFamily="65" charset="-120"/>
              <a:ea typeface="標楷體" panose="03000509000000000000" pitchFamily="65" charset="-120"/>
            </a:rPr>
            <a:t>107</a:t>
          </a:r>
          <a:r>
            <a:rPr lang="zh-TW" altLang="en-US" sz="3600" b="1" kern="1200" dirty="0" smtClean="0">
              <a:solidFill>
                <a:srgbClr val="FFFF00"/>
              </a:solidFill>
              <a:latin typeface="標楷體" panose="03000509000000000000" pitchFamily="65" charset="-120"/>
              <a:ea typeface="標楷體" panose="03000509000000000000" pitchFamily="65" charset="-120"/>
            </a:rPr>
            <a:t>學年</a:t>
          </a:r>
          <a:endParaRPr lang="zh-TW" altLang="en-US" sz="3600" kern="1200" dirty="0">
            <a:solidFill>
              <a:srgbClr val="FFFF00"/>
            </a:solidFill>
          </a:endParaRPr>
        </a:p>
      </dsp:txBody>
      <dsp:txXfrm>
        <a:off x="133562" y="3735753"/>
        <a:ext cx="1885485" cy="774644"/>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8AA81E-87EE-43C6-AE9E-E324F7FD7C09}">
      <dsp:nvSpPr>
        <dsp:cNvPr id="0" name=""/>
        <dsp:cNvSpPr/>
      </dsp:nvSpPr>
      <dsp:spPr>
        <a:xfrm rot="5400000">
          <a:off x="3953628" y="332469"/>
          <a:ext cx="2525397" cy="2197096"/>
        </a:xfrm>
        <a:prstGeom prst="hexagon">
          <a:avLst>
            <a:gd name="adj" fmla="val 25000"/>
            <a:gd name="vf" fmla="val 11547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b="1" kern="1200" dirty="0" smtClean="0">
              <a:latin typeface="標楷體" panose="03000509000000000000" pitchFamily="65" charset="-120"/>
              <a:ea typeface="標楷體" panose="03000509000000000000" pitchFamily="65" charset="-120"/>
            </a:rPr>
            <a:t>全員積極參與</a:t>
          </a:r>
          <a:endParaRPr lang="zh-TW" altLang="en-US" sz="2800" b="1" kern="1200" dirty="0">
            <a:latin typeface="標楷體" panose="03000509000000000000" pitchFamily="65" charset="-120"/>
            <a:ea typeface="標楷體" panose="03000509000000000000" pitchFamily="65" charset="-120"/>
          </a:endParaRPr>
        </a:p>
      </dsp:txBody>
      <dsp:txXfrm rot="-5400000">
        <a:off x="4460159" y="561860"/>
        <a:ext cx="1512334" cy="1738315"/>
      </dsp:txXfrm>
    </dsp:sp>
    <dsp:sp modelId="{9615AFFC-49EE-418A-9EBB-29925A5EE93D}">
      <dsp:nvSpPr>
        <dsp:cNvPr id="0" name=""/>
        <dsp:cNvSpPr/>
      </dsp:nvSpPr>
      <dsp:spPr>
        <a:xfrm>
          <a:off x="6299880" y="506191"/>
          <a:ext cx="2818343" cy="1515238"/>
        </a:xfrm>
        <a:prstGeom prst="rect">
          <a:avLst/>
        </a:prstGeom>
        <a:noFill/>
        <a:ln>
          <a:noFill/>
        </a:ln>
        <a:effectLst/>
      </dsp:spPr>
      <dsp:style>
        <a:lnRef idx="0">
          <a:scrgbClr r="0" g="0" b="0"/>
        </a:lnRef>
        <a:fillRef idx="0">
          <a:scrgbClr r="0" g="0" b="0"/>
        </a:fillRef>
        <a:effectRef idx="0">
          <a:scrgbClr r="0" g="0" b="0"/>
        </a:effectRef>
        <a:fontRef idx="minor"/>
      </dsp:style>
    </dsp:sp>
    <dsp:sp modelId="{0BEF9B82-57C9-46EC-94BA-1B8207AA2609}">
      <dsp:nvSpPr>
        <dsp:cNvPr id="0" name=""/>
        <dsp:cNvSpPr/>
      </dsp:nvSpPr>
      <dsp:spPr>
        <a:xfrm rot="5400000">
          <a:off x="1708064" y="332469"/>
          <a:ext cx="2525397" cy="2197096"/>
        </a:xfrm>
        <a:prstGeom prst="hexagon">
          <a:avLst>
            <a:gd name="adj" fmla="val 25000"/>
            <a:gd name="vf" fmla="val 11547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zh-TW" altLang="en-US" sz="2800" b="1" kern="1200" dirty="0" smtClean="0">
              <a:latin typeface="標楷體" panose="03000509000000000000" pitchFamily="65" charset="-120"/>
              <a:ea typeface="標楷體" panose="03000509000000000000" pitchFamily="65" charset="-120"/>
            </a:rPr>
            <a:t>面對鏡頭的勇氣</a:t>
          </a:r>
          <a:endParaRPr lang="zh-TW" altLang="en-US" sz="2800" b="1" kern="1200" dirty="0">
            <a:latin typeface="標楷體" panose="03000509000000000000" pitchFamily="65" charset="-120"/>
            <a:ea typeface="標楷體" panose="03000509000000000000" pitchFamily="65" charset="-120"/>
          </a:endParaRPr>
        </a:p>
      </dsp:txBody>
      <dsp:txXfrm rot="-5400000">
        <a:off x="2214595" y="561860"/>
        <a:ext cx="1512334" cy="1738315"/>
      </dsp:txXfrm>
    </dsp:sp>
    <dsp:sp modelId="{7BDFE87F-83F1-49F5-BC14-0C1939F96208}">
      <dsp:nvSpPr>
        <dsp:cNvPr id="0" name=""/>
        <dsp:cNvSpPr/>
      </dsp:nvSpPr>
      <dsp:spPr>
        <a:xfrm rot="5400000">
          <a:off x="2873626" y="2231898"/>
          <a:ext cx="2380212" cy="2222802"/>
        </a:xfrm>
        <a:prstGeom prst="hexagon">
          <a:avLst>
            <a:gd name="adj" fmla="val 25000"/>
            <a:gd name="vf" fmla="val 115470"/>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b="1" kern="1200" dirty="0" smtClean="0">
              <a:latin typeface="標楷體" panose="03000509000000000000" pitchFamily="65" charset="-120"/>
              <a:ea typeface="標楷體" panose="03000509000000000000" pitchFamily="65" charset="-120"/>
            </a:rPr>
            <a:t>公開課像呼吸一樣自然</a:t>
          </a:r>
          <a:endParaRPr lang="zh-TW" altLang="en-US" sz="2800" b="1" kern="1200" dirty="0">
            <a:latin typeface="標楷體" panose="03000509000000000000" pitchFamily="65" charset="-120"/>
            <a:ea typeface="標楷體" panose="03000509000000000000" pitchFamily="65" charset="-120"/>
          </a:endParaRPr>
        </a:p>
      </dsp:txBody>
      <dsp:txXfrm rot="-5400000">
        <a:off x="3310548" y="2536779"/>
        <a:ext cx="1506368" cy="1613043"/>
      </dsp:txXfrm>
    </dsp:sp>
    <dsp:sp modelId="{77920664-4B02-4942-ACE1-E32B7A93F362}">
      <dsp:nvSpPr>
        <dsp:cNvPr id="0" name=""/>
        <dsp:cNvSpPr/>
      </dsp:nvSpPr>
      <dsp:spPr>
        <a:xfrm>
          <a:off x="6417586" y="0"/>
          <a:ext cx="2727429" cy="1515238"/>
        </a:xfrm>
        <a:prstGeom prst="rect">
          <a:avLst/>
        </a:prstGeom>
        <a:noFill/>
        <a:ln>
          <a:noFill/>
        </a:ln>
        <a:effectLst/>
      </dsp:spPr>
      <dsp:style>
        <a:lnRef idx="0">
          <a:scrgbClr r="0" g="0" b="0"/>
        </a:lnRef>
        <a:fillRef idx="0">
          <a:scrgbClr r="0" g="0" b="0"/>
        </a:fillRef>
        <a:effectRef idx="0">
          <a:scrgbClr r="0" g="0" b="0"/>
        </a:effectRef>
        <a:fontRef idx="minor"/>
      </dsp:style>
    </dsp:sp>
    <dsp:sp modelId="{FA9C0597-0494-4AC9-A6EF-A215ECBC2ACD}">
      <dsp:nvSpPr>
        <dsp:cNvPr id="0" name=""/>
        <dsp:cNvSpPr/>
      </dsp:nvSpPr>
      <dsp:spPr>
        <a:xfrm rot="5400000">
          <a:off x="6172544" y="332469"/>
          <a:ext cx="2525397" cy="2197096"/>
        </a:xfrm>
        <a:prstGeom prst="hexagon">
          <a:avLst>
            <a:gd name="adj" fmla="val 25000"/>
            <a:gd name="vf" fmla="val 115470"/>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zh-TW" altLang="en-US" sz="2800" b="1" kern="1200" dirty="0" smtClean="0">
              <a:latin typeface="標楷體" panose="03000509000000000000" pitchFamily="65" charset="-120"/>
              <a:ea typeface="標楷體" panose="03000509000000000000" pitchFamily="65" charset="-120"/>
            </a:rPr>
            <a:t>隨時隨地一起共備</a:t>
          </a:r>
          <a:endParaRPr lang="zh-TW" altLang="en-US" sz="2800" b="1" kern="1200" dirty="0">
            <a:latin typeface="標楷體" panose="03000509000000000000" pitchFamily="65" charset="-120"/>
            <a:ea typeface="標楷體" panose="03000509000000000000" pitchFamily="65" charset="-120"/>
          </a:endParaRPr>
        </a:p>
      </dsp:txBody>
      <dsp:txXfrm rot="-5400000">
        <a:off x="6679075" y="561860"/>
        <a:ext cx="1512334" cy="1738315"/>
      </dsp:txXfrm>
    </dsp:sp>
    <dsp:sp modelId="{D6514769-047B-46EE-92F7-52781CDFEC34}">
      <dsp:nvSpPr>
        <dsp:cNvPr id="0" name=""/>
        <dsp:cNvSpPr/>
      </dsp:nvSpPr>
      <dsp:spPr>
        <a:xfrm rot="5400000">
          <a:off x="5085822" y="2266264"/>
          <a:ext cx="2501785" cy="2275642"/>
        </a:xfrm>
        <a:prstGeom prst="hexagon">
          <a:avLst>
            <a:gd name="adj" fmla="val 25000"/>
            <a:gd name="vf" fmla="val 115470"/>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b="1" kern="1200" dirty="0" smtClean="0">
              <a:latin typeface="標楷體" panose="03000509000000000000" pitchFamily="65" charset="-120"/>
              <a:ea typeface="標楷體" panose="03000509000000000000" pitchFamily="65" charset="-120"/>
            </a:rPr>
            <a:t>客製化到校服務</a:t>
          </a:r>
          <a:endParaRPr lang="en-US" altLang="zh-TW" sz="2800" b="1" kern="1200" dirty="0">
            <a:latin typeface="標楷體" panose="03000509000000000000" pitchFamily="65" charset="-120"/>
            <a:ea typeface="標楷體" panose="03000509000000000000" pitchFamily="65" charset="-120"/>
          </a:endParaRPr>
        </a:p>
      </dsp:txBody>
      <dsp:txXfrm rot="-5400000">
        <a:off x="5561025" y="2551312"/>
        <a:ext cx="1551378" cy="1705547"/>
      </dsp:txXfrm>
    </dsp:sp>
    <dsp:sp modelId="{B82EC0B5-91F0-44D8-80AB-48314E76EB32}">
      <dsp:nvSpPr>
        <dsp:cNvPr id="0" name=""/>
        <dsp:cNvSpPr/>
      </dsp:nvSpPr>
      <dsp:spPr>
        <a:xfrm>
          <a:off x="6299880" y="4793306"/>
          <a:ext cx="2818343" cy="1515238"/>
        </a:xfrm>
        <a:prstGeom prst="rect">
          <a:avLst/>
        </a:prstGeom>
        <a:noFill/>
        <a:ln>
          <a:noFill/>
        </a:ln>
        <a:effectLst/>
      </dsp:spPr>
      <dsp:style>
        <a:lnRef idx="0">
          <a:scrgbClr r="0" g="0" b="0"/>
        </a:lnRef>
        <a:fillRef idx="0">
          <a:scrgbClr r="0" g="0" b="0"/>
        </a:fillRef>
        <a:effectRef idx="0">
          <a:scrgbClr r="0" g="0" b="0"/>
        </a:effectRef>
        <a:fontRef idx="minor"/>
      </dsp:style>
    </dsp:sp>
    <dsp:sp modelId="{7001E742-5FFC-495A-8E7F-2DEA0CBAFFFE}">
      <dsp:nvSpPr>
        <dsp:cNvPr id="0" name=""/>
        <dsp:cNvSpPr/>
      </dsp:nvSpPr>
      <dsp:spPr>
        <a:xfrm rot="5400000">
          <a:off x="555929" y="2317331"/>
          <a:ext cx="2525397" cy="2197096"/>
        </a:xfrm>
        <a:prstGeom prst="hexagon">
          <a:avLst>
            <a:gd name="adj" fmla="val 25000"/>
            <a:gd name="vf" fmla="val 11547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zh-TW" altLang="en-US" sz="2800" b="1" kern="1200" dirty="0" smtClean="0">
              <a:latin typeface="標楷體" panose="03000509000000000000" pitchFamily="65" charset="-120"/>
              <a:ea typeface="標楷體" panose="03000509000000000000" pitchFamily="65" charset="-120"/>
            </a:rPr>
            <a:t>學校老師對輔導團的看法</a:t>
          </a:r>
          <a:endParaRPr lang="zh-TW" altLang="en-US" sz="2800" b="1" kern="1200" dirty="0">
            <a:latin typeface="標楷體" panose="03000509000000000000" pitchFamily="65" charset="-120"/>
            <a:ea typeface="標楷體" panose="03000509000000000000" pitchFamily="65" charset="-120"/>
          </a:endParaRPr>
        </a:p>
      </dsp:txBody>
      <dsp:txXfrm rot="-5400000">
        <a:off x="1062460" y="2546722"/>
        <a:ext cx="1512334" cy="173831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2F4F38-5C80-4918-939D-E6EF623BE8D4}">
      <dsp:nvSpPr>
        <dsp:cNvPr id="0" name=""/>
        <dsp:cNvSpPr/>
      </dsp:nvSpPr>
      <dsp:spPr>
        <a:xfrm>
          <a:off x="151229" y="4426"/>
          <a:ext cx="1933685" cy="822844"/>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altLang="zh-TW" sz="3600" b="1" kern="1200" dirty="0" smtClean="0">
              <a:solidFill>
                <a:srgbClr val="FF0000"/>
              </a:solidFill>
              <a:latin typeface="標楷體" panose="03000509000000000000" pitchFamily="65" charset="-120"/>
              <a:ea typeface="標楷體" panose="03000509000000000000" pitchFamily="65" charset="-120"/>
            </a:rPr>
            <a:t>104</a:t>
          </a:r>
          <a:r>
            <a:rPr lang="zh-TW" altLang="en-US" sz="3600" b="1" kern="1200" dirty="0" smtClean="0">
              <a:solidFill>
                <a:srgbClr val="FF0000"/>
              </a:solidFill>
              <a:latin typeface="標楷體" panose="03000509000000000000" pitchFamily="65" charset="-120"/>
              <a:ea typeface="標楷體" panose="03000509000000000000" pitchFamily="65" charset="-120"/>
            </a:rPr>
            <a:t>學年</a:t>
          </a:r>
          <a:endParaRPr lang="zh-TW" altLang="en-US" sz="1800" kern="1200" dirty="0">
            <a:solidFill>
              <a:srgbClr val="FF0000"/>
            </a:solidFill>
          </a:endParaRPr>
        </a:p>
      </dsp:txBody>
      <dsp:txXfrm>
        <a:off x="175329" y="28526"/>
        <a:ext cx="1885485" cy="774644"/>
      </dsp:txXfrm>
    </dsp:sp>
    <dsp:sp modelId="{F09B5311-1CD9-468B-8F87-B479850DAA3A}">
      <dsp:nvSpPr>
        <dsp:cNvPr id="0" name=""/>
        <dsp:cNvSpPr/>
      </dsp:nvSpPr>
      <dsp:spPr>
        <a:xfrm rot="5400000">
          <a:off x="963788" y="847841"/>
          <a:ext cx="308566" cy="370280"/>
        </a:xfrm>
        <a:prstGeom prst="rightArrow">
          <a:avLst>
            <a:gd name="adj1" fmla="val 60000"/>
            <a:gd name="adj2" fmla="val 50000"/>
          </a:avLst>
        </a:prstGeom>
        <a:gradFill rotWithShape="0">
          <a:gsLst>
            <a:gs pos="0">
              <a:schemeClr val="accent2">
                <a:tint val="60000"/>
                <a:hueOff val="0"/>
                <a:satOff val="0"/>
                <a:lumOff val="0"/>
                <a:alphaOff val="0"/>
                <a:tint val="50000"/>
                <a:satMod val="300000"/>
              </a:schemeClr>
            </a:gs>
            <a:gs pos="35000">
              <a:schemeClr val="accent2">
                <a:tint val="60000"/>
                <a:hueOff val="0"/>
                <a:satOff val="0"/>
                <a:lumOff val="0"/>
                <a:alphaOff val="0"/>
                <a:tint val="37000"/>
                <a:satMod val="300000"/>
              </a:schemeClr>
            </a:gs>
            <a:gs pos="100000">
              <a:schemeClr val="accent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TW" altLang="en-US" sz="1500" kern="1200"/>
        </a:p>
      </dsp:txBody>
      <dsp:txXfrm rot="-5400000">
        <a:off x="1006987" y="878698"/>
        <a:ext cx="222168" cy="215996"/>
      </dsp:txXfrm>
    </dsp:sp>
    <dsp:sp modelId="{2D6B872B-4D50-42AB-A74A-F7830EC7CED9}">
      <dsp:nvSpPr>
        <dsp:cNvPr id="0" name=""/>
        <dsp:cNvSpPr/>
      </dsp:nvSpPr>
      <dsp:spPr>
        <a:xfrm>
          <a:off x="151229" y="1238693"/>
          <a:ext cx="1933685" cy="822844"/>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altLang="zh-TW" sz="3600" b="1" kern="1200" dirty="0" smtClean="0">
              <a:solidFill>
                <a:srgbClr val="FFFF00"/>
              </a:solidFill>
              <a:latin typeface="標楷體" panose="03000509000000000000" pitchFamily="65" charset="-120"/>
              <a:ea typeface="標楷體" panose="03000509000000000000" pitchFamily="65" charset="-120"/>
            </a:rPr>
            <a:t>105</a:t>
          </a:r>
          <a:r>
            <a:rPr lang="zh-TW" altLang="en-US" sz="3600" b="1" kern="1200" dirty="0" smtClean="0">
              <a:solidFill>
                <a:srgbClr val="FFFF00"/>
              </a:solidFill>
              <a:latin typeface="標楷體" panose="03000509000000000000" pitchFamily="65" charset="-120"/>
              <a:ea typeface="標楷體" panose="03000509000000000000" pitchFamily="65" charset="-120"/>
            </a:rPr>
            <a:t>學年</a:t>
          </a:r>
          <a:endParaRPr lang="zh-TW" altLang="en-US" sz="3600" kern="1200" dirty="0">
            <a:solidFill>
              <a:srgbClr val="FFFF00"/>
            </a:solidFill>
          </a:endParaRPr>
        </a:p>
      </dsp:txBody>
      <dsp:txXfrm>
        <a:off x="175329" y="1262793"/>
        <a:ext cx="1885485" cy="774644"/>
      </dsp:txXfrm>
    </dsp:sp>
    <dsp:sp modelId="{738716CB-D13A-4351-9714-16903CD34954}">
      <dsp:nvSpPr>
        <dsp:cNvPr id="0" name=""/>
        <dsp:cNvSpPr/>
      </dsp:nvSpPr>
      <dsp:spPr>
        <a:xfrm rot="5400000">
          <a:off x="963788" y="2082108"/>
          <a:ext cx="308566" cy="370280"/>
        </a:xfrm>
        <a:prstGeom prst="rightArrow">
          <a:avLst>
            <a:gd name="adj1" fmla="val 60000"/>
            <a:gd name="adj2" fmla="val 50000"/>
          </a:avLst>
        </a:prstGeom>
        <a:gradFill rotWithShape="0">
          <a:gsLst>
            <a:gs pos="0">
              <a:schemeClr val="accent2">
                <a:tint val="60000"/>
                <a:hueOff val="0"/>
                <a:satOff val="0"/>
                <a:lumOff val="0"/>
                <a:alphaOff val="0"/>
                <a:tint val="50000"/>
                <a:satMod val="300000"/>
              </a:schemeClr>
            </a:gs>
            <a:gs pos="35000">
              <a:schemeClr val="accent2">
                <a:tint val="60000"/>
                <a:hueOff val="0"/>
                <a:satOff val="0"/>
                <a:lumOff val="0"/>
                <a:alphaOff val="0"/>
                <a:tint val="37000"/>
                <a:satMod val="300000"/>
              </a:schemeClr>
            </a:gs>
            <a:gs pos="100000">
              <a:schemeClr val="accent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TW" altLang="en-US" sz="1500" kern="1200"/>
        </a:p>
      </dsp:txBody>
      <dsp:txXfrm rot="-5400000">
        <a:off x="1006987" y="2112965"/>
        <a:ext cx="222168" cy="215996"/>
      </dsp:txXfrm>
    </dsp:sp>
    <dsp:sp modelId="{44B84671-9145-4B01-8A1A-9384BCCB153F}">
      <dsp:nvSpPr>
        <dsp:cNvPr id="0" name=""/>
        <dsp:cNvSpPr/>
      </dsp:nvSpPr>
      <dsp:spPr>
        <a:xfrm>
          <a:off x="151229" y="2472960"/>
          <a:ext cx="1933685" cy="822844"/>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altLang="zh-TW" sz="3600" b="1" kern="1200" dirty="0" smtClean="0">
              <a:solidFill>
                <a:srgbClr val="FFFF00"/>
              </a:solidFill>
              <a:latin typeface="標楷體" panose="03000509000000000000" pitchFamily="65" charset="-120"/>
              <a:ea typeface="標楷體" panose="03000509000000000000" pitchFamily="65" charset="-120"/>
            </a:rPr>
            <a:t>106</a:t>
          </a:r>
          <a:r>
            <a:rPr lang="zh-TW" altLang="en-US" sz="3600" b="1" kern="1200" dirty="0" smtClean="0">
              <a:solidFill>
                <a:srgbClr val="FFFF00"/>
              </a:solidFill>
              <a:latin typeface="標楷體" panose="03000509000000000000" pitchFamily="65" charset="-120"/>
              <a:ea typeface="標楷體" panose="03000509000000000000" pitchFamily="65" charset="-120"/>
            </a:rPr>
            <a:t>學年</a:t>
          </a:r>
          <a:endParaRPr lang="zh-TW" altLang="en-US" sz="3600" kern="1200" dirty="0">
            <a:solidFill>
              <a:srgbClr val="FFFF00"/>
            </a:solidFill>
          </a:endParaRPr>
        </a:p>
      </dsp:txBody>
      <dsp:txXfrm>
        <a:off x="175329" y="2497060"/>
        <a:ext cx="1885485" cy="774644"/>
      </dsp:txXfrm>
    </dsp:sp>
    <dsp:sp modelId="{3F96D2B9-4A95-4499-AA34-40CFF0F7C795}">
      <dsp:nvSpPr>
        <dsp:cNvPr id="0" name=""/>
        <dsp:cNvSpPr/>
      </dsp:nvSpPr>
      <dsp:spPr>
        <a:xfrm rot="5515874">
          <a:off x="941156" y="3318589"/>
          <a:ext cx="312063" cy="370280"/>
        </a:xfrm>
        <a:prstGeom prst="rightArrow">
          <a:avLst>
            <a:gd name="adj1" fmla="val 60000"/>
            <a:gd name="adj2" fmla="val 50000"/>
          </a:avLst>
        </a:prstGeom>
        <a:gradFill rotWithShape="0">
          <a:gsLst>
            <a:gs pos="0">
              <a:schemeClr val="accent2">
                <a:tint val="60000"/>
                <a:hueOff val="0"/>
                <a:satOff val="0"/>
                <a:lumOff val="0"/>
                <a:alphaOff val="0"/>
                <a:tint val="50000"/>
                <a:satMod val="300000"/>
              </a:schemeClr>
            </a:gs>
            <a:gs pos="35000">
              <a:schemeClr val="accent2">
                <a:tint val="60000"/>
                <a:hueOff val="0"/>
                <a:satOff val="0"/>
                <a:lumOff val="0"/>
                <a:alphaOff val="0"/>
                <a:tint val="37000"/>
                <a:satMod val="300000"/>
              </a:schemeClr>
            </a:gs>
            <a:gs pos="100000">
              <a:schemeClr val="accent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TW" altLang="en-US" sz="1500" kern="1200"/>
        </a:p>
      </dsp:txBody>
      <dsp:txXfrm rot="-5400000">
        <a:off x="987681" y="3347724"/>
        <a:ext cx="222168" cy="218444"/>
      </dsp:txXfrm>
    </dsp:sp>
    <dsp:sp modelId="{D6994A9F-F6FA-41C1-95D2-5E2AEA778C44}">
      <dsp:nvSpPr>
        <dsp:cNvPr id="0" name=""/>
        <dsp:cNvSpPr/>
      </dsp:nvSpPr>
      <dsp:spPr>
        <a:xfrm>
          <a:off x="109462" y="3711653"/>
          <a:ext cx="1933685" cy="822844"/>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altLang="zh-TW" sz="3600" b="1" kern="1200" dirty="0" smtClean="0">
              <a:solidFill>
                <a:srgbClr val="FFFF00"/>
              </a:solidFill>
              <a:latin typeface="標楷體" panose="03000509000000000000" pitchFamily="65" charset="-120"/>
              <a:ea typeface="標楷體" panose="03000509000000000000" pitchFamily="65" charset="-120"/>
            </a:rPr>
            <a:t>107</a:t>
          </a:r>
          <a:r>
            <a:rPr lang="zh-TW" altLang="en-US" sz="3600" b="1" kern="1200" dirty="0" smtClean="0">
              <a:solidFill>
                <a:srgbClr val="FFFF00"/>
              </a:solidFill>
              <a:latin typeface="標楷體" panose="03000509000000000000" pitchFamily="65" charset="-120"/>
              <a:ea typeface="標楷體" panose="03000509000000000000" pitchFamily="65" charset="-120"/>
            </a:rPr>
            <a:t>學年</a:t>
          </a:r>
          <a:endParaRPr lang="zh-TW" altLang="en-US" sz="3600" kern="1200" dirty="0">
            <a:solidFill>
              <a:srgbClr val="FFFF00"/>
            </a:solidFill>
          </a:endParaRPr>
        </a:p>
      </dsp:txBody>
      <dsp:txXfrm>
        <a:off x="133562" y="3735753"/>
        <a:ext cx="1885485" cy="77464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2F4F38-5C80-4918-939D-E6EF623BE8D4}">
      <dsp:nvSpPr>
        <dsp:cNvPr id="0" name=""/>
        <dsp:cNvSpPr/>
      </dsp:nvSpPr>
      <dsp:spPr>
        <a:xfrm>
          <a:off x="151229" y="4426"/>
          <a:ext cx="1933685" cy="822844"/>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altLang="zh-TW" sz="3600" b="1" kern="1200" dirty="0" smtClean="0">
              <a:solidFill>
                <a:srgbClr val="FFFF00"/>
              </a:solidFill>
              <a:latin typeface="標楷體" panose="03000509000000000000" pitchFamily="65" charset="-120"/>
              <a:ea typeface="標楷體" panose="03000509000000000000" pitchFamily="65" charset="-120"/>
            </a:rPr>
            <a:t>104</a:t>
          </a:r>
          <a:r>
            <a:rPr lang="zh-TW" altLang="en-US" sz="3600" b="1" kern="1200" dirty="0" smtClean="0">
              <a:solidFill>
                <a:srgbClr val="FFFF00"/>
              </a:solidFill>
              <a:latin typeface="標楷體" panose="03000509000000000000" pitchFamily="65" charset="-120"/>
              <a:ea typeface="標楷體" panose="03000509000000000000" pitchFamily="65" charset="-120"/>
            </a:rPr>
            <a:t>學年</a:t>
          </a:r>
          <a:endParaRPr lang="zh-TW" altLang="en-US" sz="1800" kern="1200" dirty="0">
            <a:solidFill>
              <a:srgbClr val="FFFF00"/>
            </a:solidFill>
          </a:endParaRPr>
        </a:p>
      </dsp:txBody>
      <dsp:txXfrm>
        <a:off x="175329" y="28526"/>
        <a:ext cx="1885485" cy="774644"/>
      </dsp:txXfrm>
    </dsp:sp>
    <dsp:sp modelId="{F09B5311-1CD9-468B-8F87-B479850DAA3A}">
      <dsp:nvSpPr>
        <dsp:cNvPr id="0" name=""/>
        <dsp:cNvSpPr/>
      </dsp:nvSpPr>
      <dsp:spPr>
        <a:xfrm rot="5400000">
          <a:off x="963788" y="847841"/>
          <a:ext cx="308566" cy="370280"/>
        </a:xfrm>
        <a:prstGeom prst="rightArrow">
          <a:avLst>
            <a:gd name="adj1" fmla="val 60000"/>
            <a:gd name="adj2" fmla="val 50000"/>
          </a:avLst>
        </a:prstGeom>
        <a:gradFill rotWithShape="0">
          <a:gsLst>
            <a:gs pos="0">
              <a:schemeClr val="accent2">
                <a:tint val="60000"/>
                <a:hueOff val="0"/>
                <a:satOff val="0"/>
                <a:lumOff val="0"/>
                <a:alphaOff val="0"/>
                <a:tint val="50000"/>
                <a:satMod val="300000"/>
              </a:schemeClr>
            </a:gs>
            <a:gs pos="35000">
              <a:schemeClr val="accent2">
                <a:tint val="60000"/>
                <a:hueOff val="0"/>
                <a:satOff val="0"/>
                <a:lumOff val="0"/>
                <a:alphaOff val="0"/>
                <a:tint val="37000"/>
                <a:satMod val="300000"/>
              </a:schemeClr>
            </a:gs>
            <a:gs pos="100000">
              <a:schemeClr val="accent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TW" altLang="en-US" sz="1500" kern="1200"/>
        </a:p>
      </dsp:txBody>
      <dsp:txXfrm rot="-5400000">
        <a:off x="1006987" y="878698"/>
        <a:ext cx="222168" cy="215996"/>
      </dsp:txXfrm>
    </dsp:sp>
    <dsp:sp modelId="{2D6B872B-4D50-42AB-A74A-F7830EC7CED9}">
      <dsp:nvSpPr>
        <dsp:cNvPr id="0" name=""/>
        <dsp:cNvSpPr/>
      </dsp:nvSpPr>
      <dsp:spPr>
        <a:xfrm>
          <a:off x="151229" y="1238693"/>
          <a:ext cx="1933685" cy="822844"/>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altLang="zh-TW" sz="3600" b="1" kern="1200" dirty="0" smtClean="0">
              <a:solidFill>
                <a:srgbClr val="FF0000"/>
              </a:solidFill>
              <a:latin typeface="標楷體" panose="03000509000000000000" pitchFamily="65" charset="-120"/>
              <a:ea typeface="標楷體" panose="03000509000000000000" pitchFamily="65" charset="-120"/>
            </a:rPr>
            <a:t>105</a:t>
          </a:r>
          <a:r>
            <a:rPr lang="zh-TW" altLang="en-US" sz="3600" b="1" kern="1200" dirty="0" smtClean="0">
              <a:solidFill>
                <a:srgbClr val="FF0000"/>
              </a:solidFill>
              <a:latin typeface="標楷體" panose="03000509000000000000" pitchFamily="65" charset="-120"/>
              <a:ea typeface="標楷體" panose="03000509000000000000" pitchFamily="65" charset="-120"/>
            </a:rPr>
            <a:t>學年</a:t>
          </a:r>
          <a:endParaRPr lang="zh-TW" altLang="en-US" sz="3600" kern="1200" dirty="0">
            <a:solidFill>
              <a:srgbClr val="FF0000"/>
            </a:solidFill>
          </a:endParaRPr>
        </a:p>
      </dsp:txBody>
      <dsp:txXfrm>
        <a:off x="175329" y="1262793"/>
        <a:ext cx="1885485" cy="774644"/>
      </dsp:txXfrm>
    </dsp:sp>
    <dsp:sp modelId="{738716CB-D13A-4351-9714-16903CD34954}">
      <dsp:nvSpPr>
        <dsp:cNvPr id="0" name=""/>
        <dsp:cNvSpPr/>
      </dsp:nvSpPr>
      <dsp:spPr>
        <a:xfrm rot="5400000">
          <a:off x="963788" y="2082108"/>
          <a:ext cx="308566" cy="370280"/>
        </a:xfrm>
        <a:prstGeom prst="rightArrow">
          <a:avLst>
            <a:gd name="adj1" fmla="val 60000"/>
            <a:gd name="adj2" fmla="val 50000"/>
          </a:avLst>
        </a:prstGeom>
        <a:gradFill rotWithShape="0">
          <a:gsLst>
            <a:gs pos="0">
              <a:schemeClr val="accent2">
                <a:tint val="60000"/>
                <a:hueOff val="0"/>
                <a:satOff val="0"/>
                <a:lumOff val="0"/>
                <a:alphaOff val="0"/>
                <a:tint val="50000"/>
                <a:satMod val="300000"/>
              </a:schemeClr>
            </a:gs>
            <a:gs pos="35000">
              <a:schemeClr val="accent2">
                <a:tint val="60000"/>
                <a:hueOff val="0"/>
                <a:satOff val="0"/>
                <a:lumOff val="0"/>
                <a:alphaOff val="0"/>
                <a:tint val="37000"/>
                <a:satMod val="300000"/>
              </a:schemeClr>
            </a:gs>
            <a:gs pos="100000">
              <a:schemeClr val="accent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TW" altLang="en-US" sz="1500" kern="1200"/>
        </a:p>
      </dsp:txBody>
      <dsp:txXfrm rot="-5400000">
        <a:off x="1006987" y="2112965"/>
        <a:ext cx="222168" cy="215996"/>
      </dsp:txXfrm>
    </dsp:sp>
    <dsp:sp modelId="{44B84671-9145-4B01-8A1A-9384BCCB153F}">
      <dsp:nvSpPr>
        <dsp:cNvPr id="0" name=""/>
        <dsp:cNvSpPr/>
      </dsp:nvSpPr>
      <dsp:spPr>
        <a:xfrm>
          <a:off x="151229" y="2472960"/>
          <a:ext cx="1933685" cy="822844"/>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altLang="zh-TW" sz="3600" b="1" kern="1200" dirty="0" smtClean="0">
              <a:solidFill>
                <a:srgbClr val="FFFF00"/>
              </a:solidFill>
              <a:latin typeface="標楷體" panose="03000509000000000000" pitchFamily="65" charset="-120"/>
              <a:ea typeface="標楷體" panose="03000509000000000000" pitchFamily="65" charset="-120"/>
            </a:rPr>
            <a:t>106</a:t>
          </a:r>
          <a:r>
            <a:rPr lang="zh-TW" altLang="en-US" sz="3600" b="1" kern="1200" dirty="0" smtClean="0">
              <a:solidFill>
                <a:srgbClr val="FFFF00"/>
              </a:solidFill>
              <a:latin typeface="標楷體" panose="03000509000000000000" pitchFamily="65" charset="-120"/>
              <a:ea typeface="標楷體" panose="03000509000000000000" pitchFamily="65" charset="-120"/>
            </a:rPr>
            <a:t>學年</a:t>
          </a:r>
          <a:endParaRPr lang="zh-TW" altLang="en-US" sz="3600" kern="1200" dirty="0">
            <a:solidFill>
              <a:srgbClr val="FFFF00"/>
            </a:solidFill>
          </a:endParaRPr>
        </a:p>
      </dsp:txBody>
      <dsp:txXfrm>
        <a:off x="175329" y="2497060"/>
        <a:ext cx="1885485" cy="774644"/>
      </dsp:txXfrm>
    </dsp:sp>
    <dsp:sp modelId="{3F96D2B9-4A95-4499-AA34-40CFF0F7C795}">
      <dsp:nvSpPr>
        <dsp:cNvPr id="0" name=""/>
        <dsp:cNvSpPr/>
      </dsp:nvSpPr>
      <dsp:spPr>
        <a:xfrm rot="5515874">
          <a:off x="941156" y="3318589"/>
          <a:ext cx="312063" cy="370280"/>
        </a:xfrm>
        <a:prstGeom prst="rightArrow">
          <a:avLst>
            <a:gd name="adj1" fmla="val 60000"/>
            <a:gd name="adj2" fmla="val 50000"/>
          </a:avLst>
        </a:prstGeom>
        <a:gradFill rotWithShape="0">
          <a:gsLst>
            <a:gs pos="0">
              <a:schemeClr val="accent2">
                <a:tint val="60000"/>
                <a:hueOff val="0"/>
                <a:satOff val="0"/>
                <a:lumOff val="0"/>
                <a:alphaOff val="0"/>
                <a:tint val="50000"/>
                <a:satMod val="300000"/>
              </a:schemeClr>
            </a:gs>
            <a:gs pos="35000">
              <a:schemeClr val="accent2">
                <a:tint val="60000"/>
                <a:hueOff val="0"/>
                <a:satOff val="0"/>
                <a:lumOff val="0"/>
                <a:alphaOff val="0"/>
                <a:tint val="37000"/>
                <a:satMod val="300000"/>
              </a:schemeClr>
            </a:gs>
            <a:gs pos="100000">
              <a:schemeClr val="accent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TW" altLang="en-US" sz="1500" kern="1200"/>
        </a:p>
      </dsp:txBody>
      <dsp:txXfrm rot="-5400000">
        <a:off x="987681" y="3347724"/>
        <a:ext cx="222168" cy="218444"/>
      </dsp:txXfrm>
    </dsp:sp>
    <dsp:sp modelId="{D6994A9F-F6FA-41C1-95D2-5E2AEA778C44}">
      <dsp:nvSpPr>
        <dsp:cNvPr id="0" name=""/>
        <dsp:cNvSpPr/>
      </dsp:nvSpPr>
      <dsp:spPr>
        <a:xfrm>
          <a:off x="109462" y="3711653"/>
          <a:ext cx="1933685" cy="822844"/>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altLang="zh-TW" sz="3600" b="1" kern="1200" dirty="0" smtClean="0">
              <a:solidFill>
                <a:srgbClr val="FFFF00"/>
              </a:solidFill>
              <a:latin typeface="標楷體" panose="03000509000000000000" pitchFamily="65" charset="-120"/>
              <a:ea typeface="標楷體" panose="03000509000000000000" pitchFamily="65" charset="-120"/>
            </a:rPr>
            <a:t>107</a:t>
          </a:r>
          <a:r>
            <a:rPr lang="zh-TW" altLang="en-US" sz="3600" b="1" kern="1200" dirty="0" smtClean="0">
              <a:solidFill>
                <a:srgbClr val="FFFF00"/>
              </a:solidFill>
              <a:latin typeface="標楷體" panose="03000509000000000000" pitchFamily="65" charset="-120"/>
              <a:ea typeface="標楷體" panose="03000509000000000000" pitchFamily="65" charset="-120"/>
            </a:rPr>
            <a:t>學年</a:t>
          </a:r>
          <a:endParaRPr lang="zh-TW" altLang="en-US" sz="3600" kern="1200" dirty="0">
            <a:solidFill>
              <a:srgbClr val="FFFF00"/>
            </a:solidFill>
          </a:endParaRPr>
        </a:p>
      </dsp:txBody>
      <dsp:txXfrm>
        <a:off x="133562" y="3735753"/>
        <a:ext cx="1885485" cy="77464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2F4F38-5C80-4918-939D-E6EF623BE8D4}">
      <dsp:nvSpPr>
        <dsp:cNvPr id="0" name=""/>
        <dsp:cNvSpPr/>
      </dsp:nvSpPr>
      <dsp:spPr>
        <a:xfrm>
          <a:off x="151229" y="4426"/>
          <a:ext cx="1933685" cy="822844"/>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altLang="zh-TW" sz="3600" b="1" kern="1200" dirty="0" smtClean="0">
              <a:solidFill>
                <a:srgbClr val="FFFF00"/>
              </a:solidFill>
              <a:latin typeface="標楷體" panose="03000509000000000000" pitchFamily="65" charset="-120"/>
              <a:ea typeface="標楷體" panose="03000509000000000000" pitchFamily="65" charset="-120"/>
            </a:rPr>
            <a:t>104</a:t>
          </a:r>
          <a:r>
            <a:rPr lang="zh-TW" altLang="en-US" sz="3600" b="1" kern="1200" dirty="0" smtClean="0">
              <a:solidFill>
                <a:srgbClr val="FFFF00"/>
              </a:solidFill>
              <a:latin typeface="標楷體" panose="03000509000000000000" pitchFamily="65" charset="-120"/>
              <a:ea typeface="標楷體" panose="03000509000000000000" pitchFamily="65" charset="-120"/>
            </a:rPr>
            <a:t>學年</a:t>
          </a:r>
          <a:endParaRPr lang="zh-TW" altLang="en-US" sz="1800" kern="1200" dirty="0">
            <a:solidFill>
              <a:srgbClr val="FFFF00"/>
            </a:solidFill>
          </a:endParaRPr>
        </a:p>
      </dsp:txBody>
      <dsp:txXfrm>
        <a:off x="175329" y="28526"/>
        <a:ext cx="1885485" cy="774644"/>
      </dsp:txXfrm>
    </dsp:sp>
    <dsp:sp modelId="{F09B5311-1CD9-468B-8F87-B479850DAA3A}">
      <dsp:nvSpPr>
        <dsp:cNvPr id="0" name=""/>
        <dsp:cNvSpPr/>
      </dsp:nvSpPr>
      <dsp:spPr>
        <a:xfrm rot="5400000">
          <a:off x="963788" y="847841"/>
          <a:ext cx="308566" cy="370280"/>
        </a:xfrm>
        <a:prstGeom prst="rightArrow">
          <a:avLst>
            <a:gd name="adj1" fmla="val 60000"/>
            <a:gd name="adj2" fmla="val 50000"/>
          </a:avLst>
        </a:prstGeom>
        <a:gradFill rotWithShape="0">
          <a:gsLst>
            <a:gs pos="0">
              <a:schemeClr val="accent2">
                <a:tint val="60000"/>
                <a:hueOff val="0"/>
                <a:satOff val="0"/>
                <a:lumOff val="0"/>
                <a:alphaOff val="0"/>
                <a:tint val="50000"/>
                <a:satMod val="300000"/>
              </a:schemeClr>
            </a:gs>
            <a:gs pos="35000">
              <a:schemeClr val="accent2">
                <a:tint val="60000"/>
                <a:hueOff val="0"/>
                <a:satOff val="0"/>
                <a:lumOff val="0"/>
                <a:alphaOff val="0"/>
                <a:tint val="37000"/>
                <a:satMod val="300000"/>
              </a:schemeClr>
            </a:gs>
            <a:gs pos="100000">
              <a:schemeClr val="accent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TW" altLang="en-US" sz="1500" kern="1200"/>
        </a:p>
      </dsp:txBody>
      <dsp:txXfrm rot="-5400000">
        <a:off x="1006987" y="878698"/>
        <a:ext cx="222168" cy="215996"/>
      </dsp:txXfrm>
    </dsp:sp>
    <dsp:sp modelId="{2D6B872B-4D50-42AB-A74A-F7830EC7CED9}">
      <dsp:nvSpPr>
        <dsp:cNvPr id="0" name=""/>
        <dsp:cNvSpPr/>
      </dsp:nvSpPr>
      <dsp:spPr>
        <a:xfrm>
          <a:off x="151229" y="1238693"/>
          <a:ext cx="1933685" cy="822844"/>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altLang="zh-TW" sz="3600" b="1" kern="1200" dirty="0" smtClean="0">
              <a:solidFill>
                <a:srgbClr val="FF0000"/>
              </a:solidFill>
              <a:latin typeface="標楷體" panose="03000509000000000000" pitchFamily="65" charset="-120"/>
              <a:ea typeface="標楷體" panose="03000509000000000000" pitchFamily="65" charset="-120"/>
            </a:rPr>
            <a:t>105</a:t>
          </a:r>
          <a:r>
            <a:rPr lang="zh-TW" altLang="en-US" sz="3600" b="1" kern="1200" dirty="0" smtClean="0">
              <a:solidFill>
                <a:srgbClr val="FF0000"/>
              </a:solidFill>
              <a:latin typeface="標楷體" panose="03000509000000000000" pitchFamily="65" charset="-120"/>
              <a:ea typeface="標楷體" panose="03000509000000000000" pitchFamily="65" charset="-120"/>
            </a:rPr>
            <a:t>學年</a:t>
          </a:r>
          <a:endParaRPr lang="zh-TW" altLang="en-US" sz="3600" kern="1200" dirty="0">
            <a:solidFill>
              <a:srgbClr val="FF0000"/>
            </a:solidFill>
          </a:endParaRPr>
        </a:p>
      </dsp:txBody>
      <dsp:txXfrm>
        <a:off x="175329" y="1262793"/>
        <a:ext cx="1885485" cy="774644"/>
      </dsp:txXfrm>
    </dsp:sp>
    <dsp:sp modelId="{738716CB-D13A-4351-9714-16903CD34954}">
      <dsp:nvSpPr>
        <dsp:cNvPr id="0" name=""/>
        <dsp:cNvSpPr/>
      </dsp:nvSpPr>
      <dsp:spPr>
        <a:xfrm rot="5400000">
          <a:off x="963788" y="2082108"/>
          <a:ext cx="308566" cy="370280"/>
        </a:xfrm>
        <a:prstGeom prst="rightArrow">
          <a:avLst>
            <a:gd name="adj1" fmla="val 60000"/>
            <a:gd name="adj2" fmla="val 50000"/>
          </a:avLst>
        </a:prstGeom>
        <a:gradFill rotWithShape="0">
          <a:gsLst>
            <a:gs pos="0">
              <a:schemeClr val="accent2">
                <a:tint val="60000"/>
                <a:hueOff val="0"/>
                <a:satOff val="0"/>
                <a:lumOff val="0"/>
                <a:alphaOff val="0"/>
                <a:tint val="50000"/>
                <a:satMod val="300000"/>
              </a:schemeClr>
            </a:gs>
            <a:gs pos="35000">
              <a:schemeClr val="accent2">
                <a:tint val="60000"/>
                <a:hueOff val="0"/>
                <a:satOff val="0"/>
                <a:lumOff val="0"/>
                <a:alphaOff val="0"/>
                <a:tint val="37000"/>
                <a:satMod val="300000"/>
              </a:schemeClr>
            </a:gs>
            <a:gs pos="100000">
              <a:schemeClr val="accent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TW" altLang="en-US" sz="1500" kern="1200"/>
        </a:p>
      </dsp:txBody>
      <dsp:txXfrm rot="-5400000">
        <a:off x="1006987" y="2112965"/>
        <a:ext cx="222168" cy="215996"/>
      </dsp:txXfrm>
    </dsp:sp>
    <dsp:sp modelId="{44B84671-9145-4B01-8A1A-9384BCCB153F}">
      <dsp:nvSpPr>
        <dsp:cNvPr id="0" name=""/>
        <dsp:cNvSpPr/>
      </dsp:nvSpPr>
      <dsp:spPr>
        <a:xfrm>
          <a:off x="151229" y="2472960"/>
          <a:ext cx="1933685" cy="822844"/>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altLang="zh-TW" sz="3600" b="1" kern="1200" dirty="0" smtClean="0">
              <a:solidFill>
                <a:srgbClr val="FFFF00"/>
              </a:solidFill>
              <a:latin typeface="標楷體" panose="03000509000000000000" pitchFamily="65" charset="-120"/>
              <a:ea typeface="標楷體" panose="03000509000000000000" pitchFamily="65" charset="-120"/>
            </a:rPr>
            <a:t>106</a:t>
          </a:r>
          <a:r>
            <a:rPr lang="zh-TW" altLang="en-US" sz="3600" b="1" kern="1200" dirty="0" smtClean="0">
              <a:solidFill>
                <a:srgbClr val="FFFF00"/>
              </a:solidFill>
              <a:latin typeface="標楷體" panose="03000509000000000000" pitchFamily="65" charset="-120"/>
              <a:ea typeface="標楷體" panose="03000509000000000000" pitchFamily="65" charset="-120"/>
            </a:rPr>
            <a:t>學年</a:t>
          </a:r>
          <a:endParaRPr lang="zh-TW" altLang="en-US" sz="3600" kern="1200" dirty="0">
            <a:solidFill>
              <a:srgbClr val="FFFF00"/>
            </a:solidFill>
          </a:endParaRPr>
        </a:p>
      </dsp:txBody>
      <dsp:txXfrm>
        <a:off x="175329" y="2497060"/>
        <a:ext cx="1885485" cy="774644"/>
      </dsp:txXfrm>
    </dsp:sp>
    <dsp:sp modelId="{3F96D2B9-4A95-4499-AA34-40CFF0F7C795}">
      <dsp:nvSpPr>
        <dsp:cNvPr id="0" name=""/>
        <dsp:cNvSpPr/>
      </dsp:nvSpPr>
      <dsp:spPr>
        <a:xfrm rot="5515874">
          <a:off x="941156" y="3318589"/>
          <a:ext cx="312063" cy="370280"/>
        </a:xfrm>
        <a:prstGeom prst="rightArrow">
          <a:avLst>
            <a:gd name="adj1" fmla="val 60000"/>
            <a:gd name="adj2" fmla="val 50000"/>
          </a:avLst>
        </a:prstGeom>
        <a:gradFill rotWithShape="0">
          <a:gsLst>
            <a:gs pos="0">
              <a:schemeClr val="accent2">
                <a:tint val="60000"/>
                <a:hueOff val="0"/>
                <a:satOff val="0"/>
                <a:lumOff val="0"/>
                <a:alphaOff val="0"/>
                <a:tint val="50000"/>
                <a:satMod val="300000"/>
              </a:schemeClr>
            </a:gs>
            <a:gs pos="35000">
              <a:schemeClr val="accent2">
                <a:tint val="60000"/>
                <a:hueOff val="0"/>
                <a:satOff val="0"/>
                <a:lumOff val="0"/>
                <a:alphaOff val="0"/>
                <a:tint val="37000"/>
                <a:satMod val="300000"/>
              </a:schemeClr>
            </a:gs>
            <a:gs pos="100000">
              <a:schemeClr val="accent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TW" altLang="en-US" sz="1500" kern="1200"/>
        </a:p>
      </dsp:txBody>
      <dsp:txXfrm rot="-5400000">
        <a:off x="987681" y="3347724"/>
        <a:ext cx="222168" cy="218444"/>
      </dsp:txXfrm>
    </dsp:sp>
    <dsp:sp modelId="{D6994A9F-F6FA-41C1-95D2-5E2AEA778C44}">
      <dsp:nvSpPr>
        <dsp:cNvPr id="0" name=""/>
        <dsp:cNvSpPr/>
      </dsp:nvSpPr>
      <dsp:spPr>
        <a:xfrm>
          <a:off x="109462" y="3711653"/>
          <a:ext cx="1933685" cy="822844"/>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altLang="zh-TW" sz="3600" b="1" kern="1200" dirty="0" smtClean="0">
              <a:solidFill>
                <a:srgbClr val="FFFF00"/>
              </a:solidFill>
              <a:latin typeface="標楷體" panose="03000509000000000000" pitchFamily="65" charset="-120"/>
              <a:ea typeface="標楷體" panose="03000509000000000000" pitchFamily="65" charset="-120"/>
            </a:rPr>
            <a:t>107</a:t>
          </a:r>
          <a:r>
            <a:rPr lang="zh-TW" altLang="en-US" sz="3600" b="1" kern="1200" dirty="0" smtClean="0">
              <a:solidFill>
                <a:srgbClr val="FFFF00"/>
              </a:solidFill>
              <a:latin typeface="標楷體" panose="03000509000000000000" pitchFamily="65" charset="-120"/>
              <a:ea typeface="標楷體" panose="03000509000000000000" pitchFamily="65" charset="-120"/>
            </a:rPr>
            <a:t>學年</a:t>
          </a:r>
          <a:endParaRPr lang="zh-TW" altLang="en-US" sz="3600" kern="1200" dirty="0">
            <a:solidFill>
              <a:srgbClr val="FFFF00"/>
            </a:solidFill>
          </a:endParaRPr>
        </a:p>
      </dsp:txBody>
      <dsp:txXfrm>
        <a:off x="133562" y="3735753"/>
        <a:ext cx="1885485" cy="77464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2F4F38-5C80-4918-939D-E6EF623BE8D4}">
      <dsp:nvSpPr>
        <dsp:cNvPr id="0" name=""/>
        <dsp:cNvSpPr/>
      </dsp:nvSpPr>
      <dsp:spPr>
        <a:xfrm>
          <a:off x="151229" y="4426"/>
          <a:ext cx="1933685" cy="822844"/>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altLang="zh-TW" sz="3600" b="1" kern="1200" dirty="0" smtClean="0">
              <a:solidFill>
                <a:srgbClr val="FFFF00"/>
              </a:solidFill>
              <a:latin typeface="標楷體" panose="03000509000000000000" pitchFamily="65" charset="-120"/>
              <a:ea typeface="標楷體" panose="03000509000000000000" pitchFamily="65" charset="-120"/>
            </a:rPr>
            <a:t>104</a:t>
          </a:r>
          <a:r>
            <a:rPr lang="zh-TW" altLang="en-US" sz="3600" b="1" kern="1200" dirty="0" smtClean="0">
              <a:solidFill>
                <a:srgbClr val="FFFF00"/>
              </a:solidFill>
              <a:latin typeface="標楷體" panose="03000509000000000000" pitchFamily="65" charset="-120"/>
              <a:ea typeface="標楷體" panose="03000509000000000000" pitchFamily="65" charset="-120"/>
            </a:rPr>
            <a:t>學年</a:t>
          </a:r>
          <a:endParaRPr lang="zh-TW" altLang="en-US" sz="1800" kern="1200" dirty="0">
            <a:solidFill>
              <a:srgbClr val="FFFF00"/>
            </a:solidFill>
          </a:endParaRPr>
        </a:p>
      </dsp:txBody>
      <dsp:txXfrm>
        <a:off x="175329" y="28526"/>
        <a:ext cx="1885485" cy="774644"/>
      </dsp:txXfrm>
    </dsp:sp>
    <dsp:sp modelId="{F09B5311-1CD9-468B-8F87-B479850DAA3A}">
      <dsp:nvSpPr>
        <dsp:cNvPr id="0" name=""/>
        <dsp:cNvSpPr/>
      </dsp:nvSpPr>
      <dsp:spPr>
        <a:xfrm rot="5400000">
          <a:off x="963788" y="847841"/>
          <a:ext cx="308566" cy="370280"/>
        </a:xfrm>
        <a:prstGeom prst="rightArrow">
          <a:avLst>
            <a:gd name="adj1" fmla="val 60000"/>
            <a:gd name="adj2" fmla="val 50000"/>
          </a:avLst>
        </a:prstGeom>
        <a:gradFill rotWithShape="0">
          <a:gsLst>
            <a:gs pos="0">
              <a:schemeClr val="accent2">
                <a:tint val="60000"/>
                <a:hueOff val="0"/>
                <a:satOff val="0"/>
                <a:lumOff val="0"/>
                <a:alphaOff val="0"/>
                <a:tint val="50000"/>
                <a:satMod val="300000"/>
              </a:schemeClr>
            </a:gs>
            <a:gs pos="35000">
              <a:schemeClr val="accent2">
                <a:tint val="60000"/>
                <a:hueOff val="0"/>
                <a:satOff val="0"/>
                <a:lumOff val="0"/>
                <a:alphaOff val="0"/>
                <a:tint val="37000"/>
                <a:satMod val="300000"/>
              </a:schemeClr>
            </a:gs>
            <a:gs pos="100000">
              <a:schemeClr val="accent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TW" altLang="en-US" sz="1500" kern="1200"/>
        </a:p>
      </dsp:txBody>
      <dsp:txXfrm rot="-5400000">
        <a:off x="1006987" y="878698"/>
        <a:ext cx="222168" cy="215996"/>
      </dsp:txXfrm>
    </dsp:sp>
    <dsp:sp modelId="{2D6B872B-4D50-42AB-A74A-F7830EC7CED9}">
      <dsp:nvSpPr>
        <dsp:cNvPr id="0" name=""/>
        <dsp:cNvSpPr/>
      </dsp:nvSpPr>
      <dsp:spPr>
        <a:xfrm>
          <a:off x="151229" y="1238693"/>
          <a:ext cx="1933685" cy="822844"/>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altLang="zh-TW" sz="3600" b="1" kern="1200" dirty="0" smtClean="0">
              <a:solidFill>
                <a:srgbClr val="FF0000"/>
              </a:solidFill>
              <a:latin typeface="標楷體" panose="03000509000000000000" pitchFamily="65" charset="-120"/>
              <a:ea typeface="標楷體" panose="03000509000000000000" pitchFamily="65" charset="-120"/>
            </a:rPr>
            <a:t>105</a:t>
          </a:r>
          <a:r>
            <a:rPr lang="zh-TW" altLang="en-US" sz="3600" b="1" kern="1200" dirty="0" smtClean="0">
              <a:solidFill>
                <a:srgbClr val="FF0000"/>
              </a:solidFill>
              <a:latin typeface="標楷體" panose="03000509000000000000" pitchFamily="65" charset="-120"/>
              <a:ea typeface="標楷體" panose="03000509000000000000" pitchFamily="65" charset="-120"/>
            </a:rPr>
            <a:t>學年</a:t>
          </a:r>
          <a:endParaRPr lang="zh-TW" altLang="en-US" sz="3600" kern="1200" dirty="0">
            <a:solidFill>
              <a:srgbClr val="FF0000"/>
            </a:solidFill>
          </a:endParaRPr>
        </a:p>
      </dsp:txBody>
      <dsp:txXfrm>
        <a:off x="175329" y="1262793"/>
        <a:ext cx="1885485" cy="774644"/>
      </dsp:txXfrm>
    </dsp:sp>
    <dsp:sp modelId="{738716CB-D13A-4351-9714-16903CD34954}">
      <dsp:nvSpPr>
        <dsp:cNvPr id="0" name=""/>
        <dsp:cNvSpPr/>
      </dsp:nvSpPr>
      <dsp:spPr>
        <a:xfrm rot="5400000">
          <a:off x="963788" y="2082108"/>
          <a:ext cx="308566" cy="370280"/>
        </a:xfrm>
        <a:prstGeom prst="rightArrow">
          <a:avLst>
            <a:gd name="adj1" fmla="val 60000"/>
            <a:gd name="adj2" fmla="val 50000"/>
          </a:avLst>
        </a:prstGeom>
        <a:gradFill rotWithShape="0">
          <a:gsLst>
            <a:gs pos="0">
              <a:schemeClr val="accent2">
                <a:tint val="60000"/>
                <a:hueOff val="0"/>
                <a:satOff val="0"/>
                <a:lumOff val="0"/>
                <a:alphaOff val="0"/>
                <a:tint val="50000"/>
                <a:satMod val="300000"/>
              </a:schemeClr>
            </a:gs>
            <a:gs pos="35000">
              <a:schemeClr val="accent2">
                <a:tint val="60000"/>
                <a:hueOff val="0"/>
                <a:satOff val="0"/>
                <a:lumOff val="0"/>
                <a:alphaOff val="0"/>
                <a:tint val="37000"/>
                <a:satMod val="300000"/>
              </a:schemeClr>
            </a:gs>
            <a:gs pos="100000">
              <a:schemeClr val="accent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TW" altLang="en-US" sz="1500" kern="1200"/>
        </a:p>
      </dsp:txBody>
      <dsp:txXfrm rot="-5400000">
        <a:off x="1006987" y="2112965"/>
        <a:ext cx="222168" cy="215996"/>
      </dsp:txXfrm>
    </dsp:sp>
    <dsp:sp modelId="{44B84671-9145-4B01-8A1A-9384BCCB153F}">
      <dsp:nvSpPr>
        <dsp:cNvPr id="0" name=""/>
        <dsp:cNvSpPr/>
      </dsp:nvSpPr>
      <dsp:spPr>
        <a:xfrm>
          <a:off x="151229" y="2472960"/>
          <a:ext cx="1933685" cy="822844"/>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altLang="zh-TW" sz="3600" b="1" kern="1200" dirty="0" smtClean="0">
              <a:solidFill>
                <a:srgbClr val="FFFF00"/>
              </a:solidFill>
              <a:latin typeface="標楷體" panose="03000509000000000000" pitchFamily="65" charset="-120"/>
              <a:ea typeface="標楷體" panose="03000509000000000000" pitchFamily="65" charset="-120"/>
            </a:rPr>
            <a:t>106</a:t>
          </a:r>
          <a:r>
            <a:rPr lang="zh-TW" altLang="en-US" sz="3600" b="1" kern="1200" dirty="0" smtClean="0">
              <a:solidFill>
                <a:srgbClr val="FFFF00"/>
              </a:solidFill>
              <a:latin typeface="標楷體" panose="03000509000000000000" pitchFamily="65" charset="-120"/>
              <a:ea typeface="標楷體" panose="03000509000000000000" pitchFamily="65" charset="-120"/>
            </a:rPr>
            <a:t>學年</a:t>
          </a:r>
          <a:endParaRPr lang="zh-TW" altLang="en-US" sz="3600" kern="1200" dirty="0">
            <a:solidFill>
              <a:srgbClr val="FFFF00"/>
            </a:solidFill>
          </a:endParaRPr>
        </a:p>
      </dsp:txBody>
      <dsp:txXfrm>
        <a:off x="175329" y="2497060"/>
        <a:ext cx="1885485" cy="774644"/>
      </dsp:txXfrm>
    </dsp:sp>
    <dsp:sp modelId="{3F96D2B9-4A95-4499-AA34-40CFF0F7C795}">
      <dsp:nvSpPr>
        <dsp:cNvPr id="0" name=""/>
        <dsp:cNvSpPr/>
      </dsp:nvSpPr>
      <dsp:spPr>
        <a:xfrm rot="5515874">
          <a:off x="941156" y="3318589"/>
          <a:ext cx="312063" cy="370280"/>
        </a:xfrm>
        <a:prstGeom prst="rightArrow">
          <a:avLst>
            <a:gd name="adj1" fmla="val 60000"/>
            <a:gd name="adj2" fmla="val 50000"/>
          </a:avLst>
        </a:prstGeom>
        <a:gradFill rotWithShape="0">
          <a:gsLst>
            <a:gs pos="0">
              <a:schemeClr val="accent2">
                <a:tint val="60000"/>
                <a:hueOff val="0"/>
                <a:satOff val="0"/>
                <a:lumOff val="0"/>
                <a:alphaOff val="0"/>
                <a:tint val="50000"/>
                <a:satMod val="300000"/>
              </a:schemeClr>
            </a:gs>
            <a:gs pos="35000">
              <a:schemeClr val="accent2">
                <a:tint val="60000"/>
                <a:hueOff val="0"/>
                <a:satOff val="0"/>
                <a:lumOff val="0"/>
                <a:alphaOff val="0"/>
                <a:tint val="37000"/>
                <a:satMod val="300000"/>
              </a:schemeClr>
            </a:gs>
            <a:gs pos="100000">
              <a:schemeClr val="accent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TW" altLang="en-US" sz="1500" kern="1200"/>
        </a:p>
      </dsp:txBody>
      <dsp:txXfrm rot="-5400000">
        <a:off x="987681" y="3347724"/>
        <a:ext cx="222168" cy="218444"/>
      </dsp:txXfrm>
    </dsp:sp>
    <dsp:sp modelId="{D6994A9F-F6FA-41C1-95D2-5E2AEA778C44}">
      <dsp:nvSpPr>
        <dsp:cNvPr id="0" name=""/>
        <dsp:cNvSpPr/>
      </dsp:nvSpPr>
      <dsp:spPr>
        <a:xfrm>
          <a:off x="109462" y="3711653"/>
          <a:ext cx="1933685" cy="822844"/>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altLang="zh-TW" sz="3600" b="1" kern="1200" dirty="0" smtClean="0">
              <a:solidFill>
                <a:srgbClr val="FFFF00"/>
              </a:solidFill>
              <a:latin typeface="標楷體" panose="03000509000000000000" pitchFamily="65" charset="-120"/>
              <a:ea typeface="標楷體" panose="03000509000000000000" pitchFamily="65" charset="-120"/>
            </a:rPr>
            <a:t>107</a:t>
          </a:r>
          <a:r>
            <a:rPr lang="zh-TW" altLang="en-US" sz="3600" b="1" kern="1200" dirty="0" smtClean="0">
              <a:solidFill>
                <a:srgbClr val="FFFF00"/>
              </a:solidFill>
              <a:latin typeface="標楷體" panose="03000509000000000000" pitchFamily="65" charset="-120"/>
              <a:ea typeface="標楷體" panose="03000509000000000000" pitchFamily="65" charset="-120"/>
            </a:rPr>
            <a:t>學年</a:t>
          </a:r>
          <a:endParaRPr lang="zh-TW" altLang="en-US" sz="3600" kern="1200" dirty="0">
            <a:solidFill>
              <a:srgbClr val="FFFF00"/>
            </a:solidFill>
          </a:endParaRPr>
        </a:p>
      </dsp:txBody>
      <dsp:txXfrm>
        <a:off x="133562" y="3735753"/>
        <a:ext cx="1885485" cy="77464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2F4F38-5C80-4918-939D-E6EF623BE8D4}">
      <dsp:nvSpPr>
        <dsp:cNvPr id="0" name=""/>
        <dsp:cNvSpPr/>
      </dsp:nvSpPr>
      <dsp:spPr>
        <a:xfrm>
          <a:off x="215869" y="4327"/>
          <a:ext cx="1945866" cy="804492"/>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altLang="zh-TW" sz="3600" b="1" kern="1200" dirty="0" smtClean="0">
              <a:solidFill>
                <a:srgbClr val="FFFF00"/>
              </a:solidFill>
              <a:latin typeface="標楷體" panose="03000509000000000000" pitchFamily="65" charset="-120"/>
              <a:ea typeface="標楷體" panose="03000509000000000000" pitchFamily="65" charset="-120"/>
            </a:rPr>
            <a:t>104</a:t>
          </a:r>
          <a:r>
            <a:rPr lang="zh-TW" altLang="en-US" sz="3600" b="1" kern="1200" dirty="0" smtClean="0">
              <a:solidFill>
                <a:srgbClr val="FFFF00"/>
              </a:solidFill>
              <a:latin typeface="標楷體" panose="03000509000000000000" pitchFamily="65" charset="-120"/>
              <a:ea typeface="標楷體" panose="03000509000000000000" pitchFamily="65" charset="-120"/>
            </a:rPr>
            <a:t>學年</a:t>
          </a:r>
          <a:endParaRPr lang="zh-TW" altLang="en-US" sz="1800" kern="1200" dirty="0">
            <a:solidFill>
              <a:srgbClr val="FFFF00"/>
            </a:solidFill>
          </a:endParaRPr>
        </a:p>
      </dsp:txBody>
      <dsp:txXfrm>
        <a:off x="239432" y="27890"/>
        <a:ext cx="1898740" cy="757366"/>
      </dsp:txXfrm>
    </dsp:sp>
    <dsp:sp modelId="{F09B5311-1CD9-468B-8F87-B479850DAA3A}">
      <dsp:nvSpPr>
        <dsp:cNvPr id="0" name=""/>
        <dsp:cNvSpPr/>
      </dsp:nvSpPr>
      <dsp:spPr>
        <a:xfrm rot="5400000">
          <a:off x="1037961" y="828932"/>
          <a:ext cx="301684" cy="362021"/>
        </a:xfrm>
        <a:prstGeom prst="rightArrow">
          <a:avLst>
            <a:gd name="adj1" fmla="val 60000"/>
            <a:gd name="adj2" fmla="val 50000"/>
          </a:avLst>
        </a:prstGeom>
        <a:gradFill rotWithShape="0">
          <a:gsLst>
            <a:gs pos="0">
              <a:schemeClr val="accent2">
                <a:tint val="60000"/>
                <a:hueOff val="0"/>
                <a:satOff val="0"/>
                <a:lumOff val="0"/>
                <a:alphaOff val="0"/>
                <a:tint val="50000"/>
                <a:satMod val="300000"/>
              </a:schemeClr>
            </a:gs>
            <a:gs pos="35000">
              <a:schemeClr val="accent2">
                <a:tint val="60000"/>
                <a:hueOff val="0"/>
                <a:satOff val="0"/>
                <a:lumOff val="0"/>
                <a:alphaOff val="0"/>
                <a:tint val="37000"/>
                <a:satMod val="300000"/>
              </a:schemeClr>
            </a:gs>
            <a:gs pos="100000">
              <a:schemeClr val="accent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TW" altLang="en-US" sz="1500" kern="1200"/>
        </a:p>
      </dsp:txBody>
      <dsp:txXfrm rot="-5400000">
        <a:off x="1080197" y="859101"/>
        <a:ext cx="217213" cy="211179"/>
      </dsp:txXfrm>
    </dsp:sp>
    <dsp:sp modelId="{2D6B872B-4D50-42AB-A74A-F7830EC7CED9}">
      <dsp:nvSpPr>
        <dsp:cNvPr id="0" name=""/>
        <dsp:cNvSpPr/>
      </dsp:nvSpPr>
      <dsp:spPr>
        <a:xfrm>
          <a:off x="215869" y="1211066"/>
          <a:ext cx="1945866" cy="804492"/>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altLang="zh-TW" sz="3600" b="1" kern="1200" dirty="0" smtClean="0">
              <a:solidFill>
                <a:srgbClr val="FF0000"/>
              </a:solidFill>
              <a:latin typeface="標楷體" panose="03000509000000000000" pitchFamily="65" charset="-120"/>
              <a:ea typeface="標楷體" panose="03000509000000000000" pitchFamily="65" charset="-120"/>
            </a:rPr>
            <a:t>105</a:t>
          </a:r>
          <a:r>
            <a:rPr lang="zh-TW" altLang="en-US" sz="3600" b="1" kern="1200" dirty="0" smtClean="0">
              <a:solidFill>
                <a:srgbClr val="FF0000"/>
              </a:solidFill>
              <a:latin typeface="標楷體" panose="03000509000000000000" pitchFamily="65" charset="-120"/>
              <a:ea typeface="標楷體" panose="03000509000000000000" pitchFamily="65" charset="-120"/>
            </a:rPr>
            <a:t>學年</a:t>
          </a:r>
          <a:endParaRPr lang="zh-TW" altLang="en-US" sz="3600" kern="1200" dirty="0">
            <a:solidFill>
              <a:srgbClr val="FF0000"/>
            </a:solidFill>
          </a:endParaRPr>
        </a:p>
      </dsp:txBody>
      <dsp:txXfrm>
        <a:off x="239432" y="1234629"/>
        <a:ext cx="1898740" cy="757366"/>
      </dsp:txXfrm>
    </dsp:sp>
    <dsp:sp modelId="{738716CB-D13A-4351-9714-16903CD34954}">
      <dsp:nvSpPr>
        <dsp:cNvPr id="0" name=""/>
        <dsp:cNvSpPr/>
      </dsp:nvSpPr>
      <dsp:spPr>
        <a:xfrm rot="5400000">
          <a:off x="1037961" y="2035671"/>
          <a:ext cx="301684" cy="362021"/>
        </a:xfrm>
        <a:prstGeom prst="rightArrow">
          <a:avLst>
            <a:gd name="adj1" fmla="val 60000"/>
            <a:gd name="adj2" fmla="val 50000"/>
          </a:avLst>
        </a:prstGeom>
        <a:gradFill rotWithShape="0">
          <a:gsLst>
            <a:gs pos="0">
              <a:schemeClr val="accent2">
                <a:tint val="60000"/>
                <a:hueOff val="0"/>
                <a:satOff val="0"/>
                <a:lumOff val="0"/>
                <a:alphaOff val="0"/>
                <a:tint val="50000"/>
                <a:satMod val="300000"/>
              </a:schemeClr>
            </a:gs>
            <a:gs pos="35000">
              <a:schemeClr val="accent2">
                <a:tint val="60000"/>
                <a:hueOff val="0"/>
                <a:satOff val="0"/>
                <a:lumOff val="0"/>
                <a:alphaOff val="0"/>
                <a:tint val="37000"/>
                <a:satMod val="300000"/>
              </a:schemeClr>
            </a:gs>
            <a:gs pos="100000">
              <a:schemeClr val="accent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TW" altLang="en-US" sz="1500" kern="1200"/>
        </a:p>
      </dsp:txBody>
      <dsp:txXfrm rot="-5400000">
        <a:off x="1080197" y="2065840"/>
        <a:ext cx="217213" cy="211179"/>
      </dsp:txXfrm>
    </dsp:sp>
    <dsp:sp modelId="{44B84671-9145-4B01-8A1A-9384BCCB153F}">
      <dsp:nvSpPr>
        <dsp:cNvPr id="0" name=""/>
        <dsp:cNvSpPr/>
      </dsp:nvSpPr>
      <dsp:spPr>
        <a:xfrm>
          <a:off x="215869" y="2417805"/>
          <a:ext cx="1945866" cy="804492"/>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altLang="zh-TW" sz="3600" b="1" kern="1200" dirty="0" smtClean="0">
              <a:solidFill>
                <a:srgbClr val="FFFF00"/>
              </a:solidFill>
              <a:latin typeface="標楷體" panose="03000509000000000000" pitchFamily="65" charset="-120"/>
              <a:ea typeface="標楷體" panose="03000509000000000000" pitchFamily="65" charset="-120"/>
            </a:rPr>
            <a:t>106</a:t>
          </a:r>
          <a:r>
            <a:rPr lang="zh-TW" altLang="en-US" sz="3600" b="1" kern="1200" dirty="0" smtClean="0">
              <a:solidFill>
                <a:srgbClr val="FFFF00"/>
              </a:solidFill>
              <a:latin typeface="標楷體" panose="03000509000000000000" pitchFamily="65" charset="-120"/>
              <a:ea typeface="標楷體" panose="03000509000000000000" pitchFamily="65" charset="-120"/>
            </a:rPr>
            <a:t>學年</a:t>
          </a:r>
          <a:endParaRPr lang="zh-TW" altLang="en-US" sz="3600" kern="1200" dirty="0">
            <a:solidFill>
              <a:srgbClr val="FFFF00"/>
            </a:solidFill>
          </a:endParaRPr>
        </a:p>
      </dsp:txBody>
      <dsp:txXfrm>
        <a:off x="239432" y="2441368"/>
        <a:ext cx="1898740" cy="757366"/>
      </dsp:txXfrm>
    </dsp:sp>
    <dsp:sp modelId="{3F96D2B9-4A95-4499-AA34-40CFF0F7C795}">
      <dsp:nvSpPr>
        <dsp:cNvPr id="0" name=""/>
        <dsp:cNvSpPr/>
      </dsp:nvSpPr>
      <dsp:spPr>
        <a:xfrm rot="5519261">
          <a:off x="1015231" y="3244574"/>
          <a:ext cx="305113" cy="362021"/>
        </a:xfrm>
        <a:prstGeom prst="rightArrow">
          <a:avLst>
            <a:gd name="adj1" fmla="val 60000"/>
            <a:gd name="adj2" fmla="val 50000"/>
          </a:avLst>
        </a:prstGeom>
        <a:gradFill rotWithShape="0">
          <a:gsLst>
            <a:gs pos="0">
              <a:schemeClr val="accent2">
                <a:tint val="60000"/>
                <a:hueOff val="0"/>
                <a:satOff val="0"/>
                <a:lumOff val="0"/>
                <a:alphaOff val="0"/>
                <a:tint val="50000"/>
                <a:satMod val="300000"/>
              </a:schemeClr>
            </a:gs>
            <a:gs pos="35000">
              <a:schemeClr val="accent2">
                <a:tint val="60000"/>
                <a:hueOff val="0"/>
                <a:satOff val="0"/>
                <a:lumOff val="0"/>
                <a:alphaOff val="0"/>
                <a:tint val="37000"/>
                <a:satMod val="300000"/>
              </a:schemeClr>
            </a:gs>
            <a:gs pos="100000">
              <a:schemeClr val="accent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TW" altLang="en-US" sz="1500" kern="1200"/>
        </a:p>
      </dsp:txBody>
      <dsp:txXfrm rot="-5400000">
        <a:off x="1060768" y="3273056"/>
        <a:ext cx="217213" cy="213579"/>
      </dsp:txXfrm>
    </dsp:sp>
    <dsp:sp modelId="{D6994A9F-F6FA-41C1-95D2-5E2AEA778C44}">
      <dsp:nvSpPr>
        <dsp:cNvPr id="0" name=""/>
        <dsp:cNvSpPr/>
      </dsp:nvSpPr>
      <dsp:spPr>
        <a:xfrm>
          <a:off x="173839" y="3628872"/>
          <a:ext cx="1945866" cy="804492"/>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altLang="zh-TW" sz="3600" b="1" kern="1200" dirty="0" smtClean="0">
              <a:solidFill>
                <a:srgbClr val="FFFF00"/>
              </a:solidFill>
              <a:latin typeface="標楷體" panose="03000509000000000000" pitchFamily="65" charset="-120"/>
              <a:ea typeface="標楷體" panose="03000509000000000000" pitchFamily="65" charset="-120"/>
            </a:rPr>
            <a:t>107</a:t>
          </a:r>
          <a:r>
            <a:rPr lang="zh-TW" altLang="en-US" sz="3600" b="1" kern="1200" dirty="0" smtClean="0">
              <a:solidFill>
                <a:srgbClr val="FFFF00"/>
              </a:solidFill>
              <a:latin typeface="標楷體" panose="03000509000000000000" pitchFamily="65" charset="-120"/>
              <a:ea typeface="標楷體" panose="03000509000000000000" pitchFamily="65" charset="-120"/>
            </a:rPr>
            <a:t>學年</a:t>
          </a:r>
          <a:endParaRPr lang="zh-TW" altLang="en-US" sz="3600" kern="1200" dirty="0">
            <a:solidFill>
              <a:srgbClr val="FFFF00"/>
            </a:solidFill>
          </a:endParaRPr>
        </a:p>
      </dsp:txBody>
      <dsp:txXfrm>
        <a:off x="197402" y="3652435"/>
        <a:ext cx="1898740" cy="75736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2F4F38-5C80-4918-939D-E6EF623BE8D4}">
      <dsp:nvSpPr>
        <dsp:cNvPr id="0" name=""/>
        <dsp:cNvSpPr/>
      </dsp:nvSpPr>
      <dsp:spPr>
        <a:xfrm>
          <a:off x="330027" y="4327"/>
          <a:ext cx="1945866" cy="804492"/>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altLang="zh-TW" sz="3600" b="1" kern="1200" dirty="0" smtClean="0">
              <a:solidFill>
                <a:srgbClr val="FFFF00"/>
              </a:solidFill>
              <a:latin typeface="標楷體" panose="03000509000000000000" pitchFamily="65" charset="-120"/>
              <a:ea typeface="標楷體" panose="03000509000000000000" pitchFamily="65" charset="-120"/>
            </a:rPr>
            <a:t>104</a:t>
          </a:r>
          <a:r>
            <a:rPr lang="zh-TW" altLang="en-US" sz="3600" b="1" kern="1200" dirty="0" smtClean="0">
              <a:solidFill>
                <a:srgbClr val="FFFF00"/>
              </a:solidFill>
              <a:latin typeface="標楷體" panose="03000509000000000000" pitchFamily="65" charset="-120"/>
              <a:ea typeface="標楷體" panose="03000509000000000000" pitchFamily="65" charset="-120"/>
            </a:rPr>
            <a:t>學年</a:t>
          </a:r>
          <a:endParaRPr lang="zh-TW" altLang="en-US" sz="1800" kern="1200" dirty="0">
            <a:solidFill>
              <a:srgbClr val="FFFF00"/>
            </a:solidFill>
          </a:endParaRPr>
        </a:p>
      </dsp:txBody>
      <dsp:txXfrm>
        <a:off x="353590" y="27890"/>
        <a:ext cx="1898740" cy="757366"/>
      </dsp:txXfrm>
    </dsp:sp>
    <dsp:sp modelId="{F09B5311-1CD9-468B-8F87-B479850DAA3A}">
      <dsp:nvSpPr>
        <dsp:cNvPr id="0" name=""/>
        <dsp:cNvSpPr/>
      </dsp:nvSpPr>
      <dsp:spPr>
        <a:xfrm rot="5400000">
          <a:off x="1152119" y="828932"/>
          <a:ext cx="301684" cy="362021"/>
        </a:xfrm>
        <a:prstGeom prst="rightArrow">
          <a:avLst>
            <a:gd name="adj1" fmla="val 60000"/>
            <a:gd name="adj2" fmla="val 50000"/>
          </a:avLst>
        </a:prstGeom>
        <a:gradFill rotWithShape="0">
          <a:gsLst>
            <a:gs pos="0">
              <a:schemeClr val="accent2">
                <a:tint val="60000"/>
                <a:hueOff val="0"/>
                <a:satOff val="0"/>
                <a:lumOff val="0"/>
                <a:alphaOff val="0"/>
                <a:tint val="50000"/>
                <a:satMod val="300000"/>
              </a:schemeClr>
            </a:gs>
            <a:gs pos="35000">
              <a:schemeClr val="accent2">
                <a:tint val="60000"/>
                <a:hueOff val="0"/>
                <a:satOff val="0"/>
                <a:lumOff val="0"/>
                <a:alphaOff val="0"/>
                <a:tint val="37000"/>
                <a:satMod val="300000"/>
              </a:schemeClr>
            </a:gs>
            <a:gs pos="100000">
              <a:schemeClr val="accent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TW" altLang="en-US" sz="1500" kern="1200"/>
        </a:p>
      </dsp:txBody>
      <dsp:txXfrm rot="-5400000">
        <a:off x="1194355" y="859101"/>
        <a:ext cx="217213" cy="211179"/>
      </dsp:txXfrm>
    </dsp:sp>
    <dsp:sp modelId="{2D6B872B-4D50-42AB-A74A-F7830EC7CED9}">
      <dsp:nvSpPr>
        <dsp:cNvPr id="0" name=""/>
        <dsp:cNvSpPr/>
      </dsp:nvSpPr>
      <dsp:spPr>
        <a:xfrm>
          <a:off x="330027" y="1211066"/>
          <a:ext cx="1945866" cy="804492"/>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altLang="zh-TW" sz="3600" b="1" kern="1200" dirty="0" smtClean="0">
              <a:solidFill>
                <a:srgbClr val="FF0000"/>
              </a:solidFill>
              <a:latin typeface="標楷體" panose="03000509000000000000" pitchFamily="65" charset="-120"/>
              <a:ea typeface="標楷體" panose="03000509000000000000" pitchFamily="65" charset="-120"/>
            </a:rPr>
            <a:t>105</a:t>
          </a:r>
          <a:r>
            <a:rPr lang="zh-TW" altLang="en-US" sz="3600" b="1" kern="1200" dirty="0" smtClean="0">
              <a:solidFill>
                <a:srgbClr val="FF0000"/>
              </a:solidFill>
              <a:latin typeface="標楷體" panose="03000509000000000000" pitchFamily="65" charset="-120"/>
              <a:ea typeface="標楷體" panose="03000509000000000000" pitchFamily="65" charset="-120"/>
            </a:rPr>
            <a:t>學年</a:t>
          </a:r>
          <a:endParaRPr lang="zh-TW" altLang="en-US" sz="3600" kern="1200" dirty="0">
            <a:solidFill>
              <a:srgbClr val="FF0000"/>
            </a:solidFill>
          </a:endParaRPr>
        </a:p>
      </dsp:txBody>
      <dsp:txXfrm>
        <a:off x="353590" y="1234629"/>
        <a:ext cx="1898740" cy="757366"/>
      </dsp:txXfrm>
    </dsp:sp>
    <dsp:sp modelId="{738716CB-D13A-4351-9714-16903CD34954}">
      <dsp:nvSpPr>
        <dsp:cNvPr id="0" name=""/>
        <dsp:cNvSpPr/>
      </dsp:nvSpPr>
      <dsp:spPr>
        <a:xfrm rot="5400000">
          <a:off x="1152119" y="2035671"/>
          <a:ext cx="301684" cy="362021"/>
        </a:xfrm>
        <a:prstGeom prst="rightArrow">
          <a:avLst>
            <a:gd name="adj1" fmla="val 60000"/>
            <a:gd name="adj2" fmla="val 50000"/>
          </a:avLst>
        </a:prstGeom>
        <a:gradFill rotWithShape="0">
          <a:gsLst>
            <a:gs pos="0">
              <a:schemeClr val="accent2">
                <a:tint val="60000"/>
                <a:hueOff val="0"/>
                <a:satOff val="0"/>
                <a:lumOff val="0"/>
                <a:alphaOff val="0"/>
                <a:tint val="50000"/>
                <a:satMod val="300000"/>
              </a:schemeClr>
            </a:gs>
            <a:gs pos="35000">
              <a:schemeClr val="accent2">
                <a:tint val="60000"/>
                <a:hueOff val="0"/>
                <a:satOff val="0"/>
                <a:lumOff val="0"/>
                <a:alphaOff val="0"/>
                <a:tint val="37000"/>
                <a:satMod val="300000"/>
              </a:schemeClr>
            </a:gs>
            <a:gs pos="100000">
              <a:schemeClr val="accent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TW" altLang="en-US" sz="1500" kern="1200"/>
        </a:p>
      </dsp:txBody>
      <dsp:txXfrm rot="-5400000">
        <a:off x="1194355" y="2065840"/>
        <a:ext cx="217213" cy="211179"/>
      </dsp:txXfrm>
    </dsp:sp>
    <dsp:sp modelId="{44B84671-9145-4B01-8A1A-9384BCCB153F}">
      <dsp:nvSpPr>
        <dsp:cNvPr id="0" name=""/>
        <dsp:cNvSpPr/>
      </dsp:nvSpPr>
      <dsp:spPr>
        <a:xfrm>
          <a:off x="330027" y="2417805"/>
          <a:ext cx="1945866" cy="804492"/>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altLang="zh-TW" sz="3600" b="1" kern="1200" dirty="0" smtClean="0">
              <a:solidFill>
                <a:srgbClr val="FFFF00"/>
              </a:solidFill>
              <a:latin typeface="標楷體" panose="03000509000000000000" pitchFamily="65" charset="-120"/>
              <a:ea typeface="標楷體" panose="03000509000000000000" pitchFamily="65" charset="-120"/>
            </a:rPr>
            <a:t>106</a:t>
          </a:r>
          <a:r>
            <a:rPr lang="zh-TW" altLang="en-US" sz="3600" b="1" kern="1200" dirty="0" smtClean="0">
              <a:solidFill>
                <a:srgbClr val="FFFF00"/>
              </a:solidFill>
              <a:latin typeface="標楷體" panose="03000509000000000000" pitchFamily="65" charset="-120"/>
              <a:ea typeface="標楷體" panose="03000509000000000000" pitchFamily="65" charset="-120"/>
            </a:rPr>
            <a:t>學年</a:t>
          </a:r>
          <a:endParaRPr lang="zh-TW" altLang="en-US" sz="3600" kern="1200" dirty="0">
            <a:solidFill>
              <a:srgbClr val="FFFF00"/>
            </a:solidFill>
          </a:endParaRPr>
        </a:p>
      </dsp:txBody>
      <dsp:txXfrm>
        <a:off x="353590" y="2441368"/>
        <a:ext cx="1898740" cy="757366"/>
      </dsp:txXfrm>
    </dsp:sp>
    <dsp:sp modelId="{3F96D2B9-4A95-4499-AA34-40CFF0F7C795}">
      <dsp:nvSpPr>
        <dsp:cNvPr id="0" name=""/>
        <dsp:cNvSpPr/>
      </dsp:nvSpPr>
      <dsp:spPr>
        <a:xfrm rot="5519261">
          <a:off x="1129389" y="3244574"/>
          <a:ext cx="305113" cy="362021"/>
        </a:xfrm>
        <a:prstGeom prst="rightArrow">
          <a:avLst>
            <a:gd name="adj1" fmla="val 60000"/>
            <a:gd name="adj2" fmla="val 50000"/>
          </a:avLst>
        </a:prstGeom>
        <a:gradFill rotWithShape="0">
          <a:gsLst>
            <a:gs pos="0">
              <a:schemeClr val="accent2">
                <a:tint val="60000"/>
                <a:hueOff val="0"/>
                <a:satOff val="0"/>
                <a:lumOff val="0"/>
                <a:alphaOff val="0"/>
                <a:tint val="50000"/>
                <a:satMod val="300000"/>
              </a:schemeClr>
            </a:gs>
            <a:gs pos="35000">
              <a:schemeClr val="accent2">
                <a:tint val="60000"/>
                <a:hueOff val="0"/>
                <a:satOff val="0"/>
                <a:lumOff val="0"/>
                <a:alphaOff val="0"/>
                <a:tint val="37000"/>
                <a:satMod val="300000"/>
              </a:schemeClr>
            </a:gs>
            <a:gs pos="100000">
              <a:schemeClr val="accent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TW" altLang="en-US" sz="1500" kern="1200"/>
        </a:p>
      </dsp:txBody>
      <dsp:txXfrm rot="-5400000">
        <a:off x="1174926" y="3273056"/>
        <a:ext cx="217213" cy="213579"/>
      </dsp:txXfrm>
    </dsp:sp>
    <dsp:sp modelId="{D6994A9F-F6FA-41C1-95D2-5E2AEA778C44}">
      <dsp:nvSpPr>
        <dsp:cNvPr id="0" name=""/>
        <dsp:cNvSpPr/>
      </dsp:nvSpPr>
      <dsp:spPr>
        <a:xfrm>
          <a:off x="287997" y="3628872"/>
          <a:ext cx="1945866" cy="804492"/>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altLang="zh-TW" sz="3600" b="1" kern="1200" dirty="0" smtClean="0">
              <a:solidFill>
                <a:srgbClr val="FFFF00"/>
              </a:solidFill>
              <a:latin typeface="標楷體" panose="03000509000000000000" pitchFamily="65" charset="-120"/>
              <a:ea typeface="標楷體" panose="03000509000000000000" pitchFamily="65" charset="-120"/>
            </a:rPr>
            <a:t>107</a:t>
          </a:r>
          <a:r>
            <a:rPr lang="zh-TW" altLang="en-US" sz="3600" b="1" kern="1200" dirty="0" smtClean="0">
              <a:solidFill>
                <a:srgbClr val="FFFF00"/>
              </a:solidFill>
              <a:latin typeface="標楷體" panose="03000509000000000000" pitchFamily="65" charset="-120"/>
              <a:ea typeface="標楷體" panose="03000509000000000000" pitchFamily="65" charset="-120"/>
            </a:rPr>
            <a:t>學年</a:t>
          </a:r>
          <a:endParaRPr lang="zh-TW" altLang="en-US" sz="3600" kern="1200" dirty="0">
            <a:solidFill>
              <a:srgbClr val="FFFF00"/>
            </a:solidFill>
          </a:endParaRPr>
        </a:p>
      </dsp:txBody>
      <dsp:txXfrm>
        <a:off x="311560" y="3652435"/>
        <a:ext cx="1898740" cy="757366"/>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4.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5.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6.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7.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8.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9.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5.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6.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7.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8.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9.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4.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A33B4B9-AFB0-43EB-82AF-ED70AC262E4F}" type="datetimeFigureOut">
              <a:rPr lang="en-US" smtClean="0"/>
              <a:pPr/>
              <a:t>6/9/2018</a:t>
            </a:fld>
            <a:endParaRPr lang="en-US"/>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6472C8F-9949-4688-BFEB-F813D79CFC0A}" type="slidenum">
              <a:rPr lang="en-US" smtClean="0"/>
              <a:pPr/>
              <a:t>‹#›</a:t>
            </a:fld>
            <a:endParaRPr lang="en-US"/>
          </a:p>
        </p:txBody>
      </p:sp>
    </p:spTree>
    <p:extLst>
      <p:ext uri="{BB962C8B-B14F-4D97-AF65-F5344CB8AC3E}">
        <p14:creationId xmlns:p14="http://schemas.microsoft.com/office/powerpoint/2010/main" val="1792992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31E77A-DD07-4A76-801D-B4BF4990C412}" type="datetimeFigureOut">
              <a:rPr lang="en-US" smtClean="0"/>
              <a:pPr/>
              <a:t>6/9/2018</a:t>
            </a:fld>
            <a:endParaRPr lang="en-US"/>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A3AB2B-189A-4C92-A457-C6A3833631A7}" type="slidenum">
              <a:rPr lang="en-US" smtClean="0"/>
              <a:pPr/>
              <a:t>‹#›</a:t>
            </a:fld>
            <a:endParaRPr lang="en-US"/>
          </a:p>
        </p:txBody>
      </p:sp>
    </p:spTree>
    <p:extLst>
      <p:ext uri="{BB962C8B-B14F-4D97-AF65-F5344CB8AC3E}">
        <p14:creationId xmlns:p14="http://schemas.microsoft.com/office/powerpoint/2010/main" val="2753898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104</a:t>
            </a:r>
            <a:r>
              <a:rPr lang="zh-TW" altLang="en-US" dirty="0" smtClean="0"/>
              <a:t>年度，我還沒有參與</a:t>
            </a:r>
            <a:r>
              <a:rPr lang="en-US" altLang="zh-TW" dirty="0" smtClean="0"/>
              <a:t>……</a:t>
            </a:r>
            <a:r>
              <a:rPr lang="zh-TW" altLang="en-US" dirty="0" smtClean="0"/>
              <a:t>據了解起初是申請師大數學中心亮點計畫聘請</a:t>
            </a:r>
            <a:r>
              <a:rPr lang="en-US" altLang="zh-TW" dirty="0" smtClean="0"/>
              <a:t>CA</a:t>
            </a:r>
            <a:r>
              <a:rPr lang="zh-TW" altLang="en-US" dirty="0" smtClean="0"/>
              <a:t>指導，當年</a:t>
            </a:r>
            <a:r>
              <a:rPr lang="en-US" altLang="zh-TW" dirty="0" smtClean="0"/>
              <a:t>CA</a:t>
            </a:r>
            <a:r>
              <a:rPr lang="zh-TW" altLang="en-US" dirty="0" smtClean="0"/>
              <a:t>部論是團員增能或是到學校服務幾乎都會陪著</a:t>
            </a:r>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fld id="{2CA3AB2B-189A-4C92-A457-C6A3833631A7}" type="slidenum">
              <a:rPr lang="en-US" smtClean="0"/>
              <a:pPr/>
              <a:t>3</a:t>
            </a:fld>
            <a:endParaRPr lang="en-US"/>
          </a:p>
        </p:txBody>
      </p:sp>
    </p:spTree>
    <p:extLst>
      <p:ext uri="{BB962C8B-B14F-4D97-AF65-F5344CB8AC3E}">
        <p14:creationId xmlns:p14="http://schemas.microsoft.com/office/powerpoint/2010/main" val="1816653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lvl="0"/>
            <a:r>
              <a:rPr kumimoji="1" lang="en-US" altLang="zh-TW" b="0" i="0" u="none" strike="noStrike" cap="none" normalizeH="0" baseline="0" dirty="0" smtClean="0">
                <a:ln>
                  <a:noFill/>
                </a:ln>
                <a:solidFill>
                  <a:schemeClr val="tx1"/>
                </a:solidFill>
                <a:effectLst/>
                <a:latin typeface="華康海報體W12(P)" pitchFamily="82" charset="-120"/>
                <a:ea typeface="華康海報體W12(P)" pitchFamily="82" charset="-120"/>
                <a:cs typeface="Times New Roman" pitchFamily="18" charset="0"/>
              </a:rPr>
              <a:t>105</a:t>
            </a:r>
            <a:r>
              <a:rPr kumimoji="1" lang="zh-TW" altLang="en-US" b="0" i="0" u="none" strike="noStrike" cap="none" normalizeH="0" baseline="0" dirty="0" smtClean="0">
                <a:ln>
                  <a:noFill/>
                </a:ln>
                <a:solidFill>
                  <a:schemeClr val="tx1"/>
                </a:solidFill>
                <a:effectLst/>
                <a:latin typeface="華康海報體W12(P)" pitchFamily="82" charset="-120"/>
                <a:ea typeface="華康海報體W12(P)" pitchFamily="82" charset="-120"/>
                <a:cs typeface="Times New Roman" pitchFamily="18" charset="0"/>
              </a:rPr>
              <a:t>學年度共辦理</a:t>
            </a:r>
            <a:r>
              <a:rPr kumimoji="1" lang="en-US" altLang="zh-TW" b="0" i="0" u="none" strike="noStrike" cap="none" normalizeH="0" baseline="0" dirty="0" smtClean="0">
                <a:ln>
                  <a:noFill/>
                </a:ln>
                <a:solidFill>
                  <a:schemeClr val="tx1"/>
                </a:solidFill>
                <a:effectLst/>
                <a:latin typeface="華康海報體W12(P)" pitchFamily="82" charset="-120"/>
                <a:ea typeface="華康海報體W12(P)" pitchFamily="82" charset="-120"/>
                <a:cs typeface="Times New Roman" pitchFamily="18" charset="0"/>
              </a:rPr>
              <a:t>10</a:t>
            </a:r>
            <a:r>
              <a:rPr lang="zh-TW" altLang="en-US" b="0" dirty="0" smtClean="0">
                <a:latin typeface="華康海報體W12(P)" pitchFamily="82" charset="-120"/>
                <a:ea typeface="華康海報體W12(P)" pitchFamily="82" charset="-120"/>
                <a:cs typeface="Times New Roman" pitchFamily="18" charset="0"/>
              </a:rPr>
              <a:t>場客製化到校服務：石岡</a:t>
            </a:r>
            <a:r>
              <a:rPr kumimoji="1" lang="zh-TW" altLang="en-US" b="0" i="0" u="none" strike="noStrike" cap="none" normalizeH="0" baseline="0" dirty="0" smtClean="0">
                <a:ln>
                  <a:noFill/>
                </a:ln>
                <a:solidFill>
                  <a:schemeClr val="tx1"/>
                </a:solidFill>
                <a:effectLst/>
                <a:latin typeface="華康海報體W12(P)" pitchFamily="82" charset="-120"/>
                <a:ea typeface="華康海報體W12(P)" pitchFamily="82" charset="-120"/>
                <a:cs typeface="Times New Roman" pitchFamily="18" charset="0"/>
              </a:rPr>
              <a:t>、潭秀、三光、立新、霧峰、梧棲、四箴、</a:t>
            </a:r>
            <a:r>
              <a:rPr lang="zh-TW" altLang="en-US" b="0" dirty="0" smtClean="0">
                <a:latin typeface="華康海報體W12(P)" pitchFamily="82" charset="-120"/>
                <a:ea typeface="華康海報體W12(P)" pitchFamily="82" charset="-120"/>
                <a:cs typeface="Times New Roman" pitchFamily="18" charset="0"/>
              </a:rPr>
              <a:t> </a:t>
            </a:r>
            <a:r>
              <a:rPr kumimoji="1" lang="zh-TW" altLang="en-US" b="0" i="0" u="none" strike="noStrike" cap="none" normalizeH="0" baseline="0" dirty="0" smtClean="0">
                <a:ln>
                  <a:noFill/>
                </a:ln>
                <a:solidFill>
                  <a:schemeClr val="tx1"/>
                </a:solidFill>
                <a:effectLst/>
                <a:latin typeface="華康海報體W12(P)" pitchFamily="82" charset="-120"/>
                <a:ea typeface="華康海報體W12(P)" pitchFamily="82" charset="-120"/>
                <a:cs typeface="Times New Roman" pitchFamily="18" charset="0"/>
              </a:rPr>
              <a:t>東新、黎明、居仁</a:t>
            </a:r>
            <a:endParaRPr kumimoji="1" lang="en-US" altLang="zh-TW" b="0" i="0" u="none" strike="noStrike" cap="none" normalizeH="0" baseline="0" dirty="0" smtClean="0">
              <a:ln>
                <a:noFill/>
              </a:ln>
              <a:solidFill>
                <a:schemeClr val="tx1"/>
              </a:solidFill>
              <a:effectLst/>
              <a:latin typeface="華康海報體W12(P)" pitchFamily="82" charset="-120"/>
              <a:ea typeface="華康海報體W12(P)" pitchFamily="82" charset="-120"/>
              <a:cs typeface="Times New Roman" pitchFamily="18" charset="0"/>
            </a:endParaRPr>
          </a:p>
          <a:p>
            <a:r>
              <a:rPr lang="zh-TW" altLang="en-US" sz="1200" b="0" u="none" kern="1200" dirty="0" smtClean="0">
                <a:solidFill>
                  <a:schemeClr val="tx1"/>
                </a:solidFill>
                <a:effectLst/>
                <a:latin typeface="+mn-lt"/>
                <a:ea typeface="+mn-ea"/>
                <a:cs typeface="+mn-cs"/>
              </a:rPr>
              <a:t>由</a:t>
            </a:r>
            <a:r>
              <a:rPr lang="zh-TW" altLang="zh-TW" sz="1200" b="0" u="none" kern="1200" dirty="0" smtClean="0">
                <a:solidFill>
                  <a:schemeClr val="tx1"/>
                </a:solidFill>
                <a:effectLst/>
                <a:latin typeface="+mn-lt"/>
                <a:ea typeface="+mn-ea"/>
                <a:cs typeface="+mn-cs"/>
              </a:rPr>
              <a:t>學校</a:t>
            </a:r>
            <a:r>
              <a:rPr lang="zh-TW" altLang="en-US" sz="1200" b="0" u="none" kern="1200" dirty="0" smtClean="0">
                <a:solidFill>
                  <a:schemeClr val="tx1"/>
                </a:solidFill>
                <a:effectLst/>
                <a:latin typeface="+mn-lt"/>
                <a:ea typeface="+mn-ea"/>
                <a:cs typeface="+mn-cs"/>
              </a:rPr>
              <a:t>自由</a:t>
            </a:r>
            <a:r>
              <a:rPr lang="zh-TW" altLang="zh-TW" sz="1200" b="0" u="none" kern="1200" dirty="0" smtClean="0">
                <a:solidFill>
                  <a:schemeClr val="tx1"/>
                </a:solidFill>
                <a:effectLst/>
                <a:latin typeface="+mn-lt"/>
                <a:ea typeface="+mn-ea"/>
                <a:cs typeface="+mn-cs"/>
              </a:rPr>
              <a:t>申請</a:t>
            </a:r>
            <a:r>
              <a:rPr lang="zh-TW" altLang="en-US" sz="1200" b="0" u="none" kern="1200" dirty="0" smtClean="0">
                <a:solidFill>
                  <a:schemeClr val="tx1"/>
                </a:solidFill>
                <a:effectLst/>
                <a:latin typeface="+mn-lt"/>
                <a:ea typeface="+mn-ea"/>
                <a:cs typeface="+mn-cs"/>
              </a:rPr>
              <a:t>，輔導團</a:t>
            </a:r>
            <a:r>
              <a:rPr lang="zh-TW" altLang="zh-TW" sz="1200" kern="1200" dirty="0" smtClean="0">
                <a:solidFill>
                  <a:schemeClr val="tx1"/>
                </a:solidFill>
                <a:effectLst/>
                <a:latin typeface="+mn-lt"/>
                <a:ea typeface="+mn-ea"/>
                <a:cs typeface="+mn-cs"/>
              </a:rPr>
              <a:t>配合學校希望主軸及模式</a:t>
            </a:r>
            <a:r>
              <a:rPr lang="zh-TW" altLang="en-US" sz="1200" kern="1200" dirty="0" smtClean="0">
                <a:solidFill>
                  <a:schemeClr val="tx1"/>
                </a:solidFill>
                <a:effectLst/>
                <a:latin typeface="+mn-lt"/>
                <a:ea typeface="+mn-ea"/>
                <a:cs typeface="+mn-cs"/>
              </a:rPr>
              <a:t>辦理</a:t>
            </a:r>
            <a:r>
              <a:rPr kumimoji="0" lang="zh-TW" altLang="en-US" b="0" i="0" u="none" strike="noStrike" cap="none" normalizeH="0" baseline="0" dirty="0" smtClean="0">
                <a:ln>
                  <a:noFill/>
                </a:ln>
                <a:solidFill>
                  <a:schemeClr val="tx1"/>
                </a:solidFill>
                <a:effectLst/>
                <a:latin typeface="+mn-lt"/>
                <a:ea typeface="+mn-ea"/>
                <a:cs typeface="+mn-cs"/>
              </a:rPr>
              <a:t>，大多數學校為一學期安排一次，少部分學校依需求安排</a:t>
            </a:r>
            <a:r>
              <a:rPr kumimoji="0" lang="en-US" altLang="zh-TW" b="0" i="0" u="none" strike="noStrike" cap="none" normalizeH="0" baseline="0" dirty="0" smtClean="0">
                <a:ln>
                  <a:noFill/>
                </a:ln>
                <a:solidFill>
                  <a:schemeClr val="tx1"/>
                </a:solidFill>
                <a:effectLst/>
                <a:latin typeface="+mn-lt"/>
                <a:ea typeface="+mn-ea"/>
                <a:cs typeface="+mn-cs"/>
              </a:rPr>
              <a:t>2~3</a:t>
            </a:r>
            <a:r>
              <a:rPr kumimoji="0" lang="zh-TW" altLang="en-US" b="0" i="0" u="none" strike="noStrike" cap="none" normalizeH="0" baseline="0" dirty="0" smtClean="0">
                <a:ln>
                  <a:noFill/>
                </a:ln>
                <a:solidFill>
                  <a:schemeClr val="tx1"/>
                </a:solidFill>
                <a:effectLst/>
                <a:latin typeface="+mn-lt"/>
                <a:ea typeface="+mn-ea"/>
                <a:cs typeface="+mn-cs"/>
              </a:rPr>
              <a:t>次</a:t>
            </a:r>
            <a:endParaRPr kumimoji="0" lang="en-US" altLang="zh-TW" b="0" i="0" u="none" strike="noStrike" cap="none" normalizeH="0" baseline="0" dirty="0" smtClean="0">
              <a:ln>
                <a:noFill/>
              </a:ln>
              <a:solidFill>
                <a:schemeClr val="tx1"/>
              </a:solidFill>
              <a:effectLst/>
              <a:latin typeface="+mn-lt"/>
              <a:ea typeface="+mn-ea"/>
              <a:cs typeface="+mn-cs"/>
            </a:endParaRPr>
          </a:p>
          <a:p>
            <a:r>
              <a:rPr kumimoji="0" lang="zh-TW" altLang="en-US" b="0" i="0" u="none" strike="noStrike" cap="none" normalizeH="0" baseline="0" dirty="0" smtClean="0">
                <a:ln>
                  <a:noFill/>
                </a:ln>
                <a:solidFill>
                  <a:schemeClr val="tx1"/>
                </a:solidFill>
                <a:effectLst/>
                <a:latin typeface="+mn-lt"/>
                <a:ea typeface="+mn-ea"/>
                <a:cs typeface="+mn-cs"/>
              </a:rPr>
              <a:t>服務型式有：</a:t>
            </a:r>
            <a:endParaRPr kumimoji="0" lang="en-US" altLang="zh-TW" b="0" i="0" u="none" strike="noStrike" cap="none" normalizeH="0" baseline="0" dirty="0" smtClean="0">
              <a:ln>
                <a:noFill/>
              </a:ln>
              <a:solidFill>
                <a:schemeClr val="tx1"/>
              </a:solidFill>
              <a:effectLst/>
              <a:latin typeface="+mn-lt"/>
              <a:ea typeface="+mn-ea"/>
              <a:cs typeface="+mn-cs"/>
            </a:endParaRPr>
          </a:p>
          <a:p>
            <a:r>
              <a:rPr kumimoji="0" lang="en-US" altLang="zh-TW" sz="1200" b="0" i="0" u="none" strike="noStrike" kern="1200" cap="none" normalizeH="0" baseline="0" dirty="0" smtClean="0">
                <a:ln>
                  <a:noFill/>
                </a:ln>
                <a:solidFill>
                  <a:schemeClr val="tx1"/>
                </a:solidFill>
                <a:effectLst/>
                <a:latin typeface="+mn-lt"/>
                <a:ea typeface="+mn-ea"/>
                <a:cs typeface="+mn-cs"/>
              </a:rPr>
              <a:t>(</a:t>
            </a:r>
            <a:r>
              <a:rPr kumimoji="0" lang="zh-TW" altLang="en-US" sz="1200" b="0" i="0" u="none" strike="noStrike" kern="1200" cap="none" normalizeH="0" baseline="0" dirty="0" smtClean="0">
                <a:ln>
                  <a:noFill/>
                </a:ln>
                <a:solidFill>
                  <a:schemeClr val="tx1"/>
                </a:solidFill>
                <a:effectLst/>
                <a:latin typeface="+mn-lt"/>
                <a:ea typeface="+mn-ea"/>
                <a:cs typeface="+mn-cs"/>
              </a:rPr>
              <a:t>一</a:t>
            </a:r>
            <a:r>
              <a:rPr kumimoji="0" lang="en-US" altLang="zh-TW" sz="1200" b="0" i="0" u="none" strike="noStrike" kern="1200" cap="none" normalizeH="0" baseline="0" dirty="0" smtClean="0">
                <a:ln>
                  <a:noFill/>
                </a:ln>
                <a:solidFill>
                  <a:schemeClr val="tx1"/>
                </a:solidFill>
                <a:effectLst/>
                <a:latin typeface="+mn-lt"/>
                <a:ea typeface="+mn-ea"/>
                <a:cs typeface="+mn-cs"/>
              </a:rPr>
              <a:t>)</a:t>
            </a:r>
            <a:r>
              <a:rPr lang="zh-TW" altLang="zh-TW" sz="1200" kern="1200" dirty="0" smtClean="0">
                <a:solidFill>
                  <a:schemeClr val="tx1"/>
                </a:solidFill>
                <a:effectLst/>
                <a:latin typeface="+mn-lt"/>
                <a:ea typeface="+mn-ea"/>
                <a:cs typeface="+mn-cs"/>
              </a:rPr>
              <a:t>輔導員公開示範教學</a:t>
            </a:r>
            <a:r>
              <a:rPr lang="en-US" altLang="zh-TW" sz="1200" kern="1200" dirty="0" smtClean="0">
                <a:solidFill>
                  <a:schemeClr val="tx1"/>
                </a:solidFill>
                <a:effectLst/>
                <a:latin typeface="+mn-lt"/>
                <a:ea typeface="+mn-ea"/>
                <a:cs typeface="+mn-cs"/>
              </a:rPr>
              <a:t>-</a:t>
            </a:r>
            <a:r>
              <a:rPr lang="zh-TW" altLang="zh-TW" sz="1200" kern="1200" dirty="0" smtClean="0">
                <a:solidFill>
                  <a:schemeClr val="tx1"/>
                </a:solidFill>
                <a:effectLst/>
                <a:latin typeface="+mn-lt"/>
                <a:ea typeface="+mn-ea"/>
                <a:cs typeface="+mn-cs"/>
              </a:rPr>
              <a:t>共同備課、觀課、議課。（</a:t>
            </a:r>
            <a:r>
              <a:rPr lang="zh-TW" altLang="en-US" sz="1200" kern="1200" dirty="0" smtClean="0">
                <a:solidFill>
                  <a:schemeClr val="tx1"/>
                </a:solidFill>
                <a:effectLst/>
                <a:latin typeface="+mn-lt"/>
                <a:ea typeface="+mn-ea"/>
                <a:cs typeface="+mn-cs"/>
              </a:rPr>
              <a:t>二</a:t>
            </a:r>
            <a:r>
              <a:rPr lang="zh-TW" altLang="zh-TW" sz="1200" kern="1200" dirty="0" smtClean="0">
                <a:solidFill>
                  <a:schemeClr val="tx1"/>
                </a:solidFill>
                <a:effectLst/>
                <a:latin typeface="+mn-lt"/>
                <a:ea typeface="+mn-ea"/>
                <a:cs typeface="+mn-cs"/>
              </a:rPr>
              <a:t>）</a:t>
            </a:r>
            <a:r>
              <a:rPr lang="en-US" altLang="zh-TW" sz="1200" kern="1200" dirty="0" smtClean="0">
                <a:solidFill>
                  <a:schemeClr val="tx1"/>
                </a:solidFill>
                <a:effectLst/>
                <a:latin typeface="+mn-lt"/>
                <a:ea typeface="+mn-ea"/>
                <a:cs typeface="+mn-cs"/>
              </a:rPr>
              <a:t>12</a:t>
            </a:r>
            <a:r>
              <a:rPr lang="zh-TW" altLang="zh-TW" sz="1200" kern="1200" dirty="0" smtClean="0">
                <a:solidFill>
                  <a:schemeClr val="tx1"/>
                </a:solidFill>
                <a:effectLst/>
                <a:latin typeface="+mn-lt"/>
                <a:ea typeface="+mn-ea"/>
                <a:cs typeface="+mn-cs"/>
              </a:rPr>
              <a:t>年國教政策轉化示例</a:t>
            </a:r>
            <a:r>
              <a:rPr lang="en-US" altLang="zh-TW" sz="1200" kern="1200" dirty="0" smtClean="0">
                <a:solidFill>
                  <a:schemeClr val="tx1"/>
                </a:solidFill>
                <a:effectLst/>
                <a:latin typeface="+mn-lt"/>
                <a:ea typeface="+mn-ea"/>
                <a:cs typeface="+mn-cs"/>
              </a:rPr>
              <a:t>(</a:t>
            </a:r>
            <a:r>
              <a:rPr lang="zh-TW" altLang="zh-TW" sz="1200" kern="1200" dirty="0" smtClean="0">
                <a:solidFill>
                  <a:schemeClr val="tx1"/>
                </a:solidFill>
                <a:effectLst/>
                <a:latin typeface="+mn-lt"/>
                <a:ea typeface="+mn-ea"/>
                <a:cs typeface="+mn-cs"/>
              </a:rPr>
              <a:t>含新課綱總綱、領綱</a:t>
            </a:r>
            <a:r>
              <a:rPr lang="en-US" altLang="zh-TW" sz="1200" kern="1200" dirty="0" smtClean="0">
                <a:solidFill>
                  <a:schemeClr val="tx1"/>
                </a:solidFill>
                <a:effectLst/>
                <a:latin typeface="+mn-lt"/>
                <a:ea typeface="+mn-ea"/>
                <a:cs typeface="+mn-cs"/>
              </a:rPr>
              <a:t>)</a:t>
            </a:r>
            <a:r>
              <a:rPr lang="zh-TW" altLang="zh-TW" sz="1200" kern="1200" dirty="0" smtClean="0">
                <a:solidFill>
                  <a:schemeClr val="tx1"/>
                </a:solidFill>
                <a:effectLst/>
                <a:latin typeface="+mn-lt"/>
                <a:ea typeface="+mn-ea"/>
                <a:cs typeface="+mn-cs"/>
              </a:rPr>
              <a:t>。</a:t>
            </a:r>
          </a:p>
          <a:p>
            <a:r>
              <a:rPr lang="en-US" altLang="zh-TW" sz="1200" kern="1200" dirty="0" smtClean="0">
                <a:solidFill>
                  <a:schemeClr val="tx1"/>
                </a:solidFill>
                <a:effectLst/>
                <a:latin typeface="+mn-lt"/>
                <a:ea typeface="+mn-ea"/>
                <a:cs typeface="+mn-cs"/>
              </a:rPr>
              <a:t> (</a:t>
            </a:r>
            <a:r>
              <a:rPr lang="zh-TW" altLang="zh-TW" sz="1200" kern="1200" dirty="0" smtClean="0">
                <a:solidFill>
                  <a:schemeClr val="tx1"/>
                </a:solidFill>
                <a:effectLst/>
                <a:latin typeface="+mn-lt"/>
                <a:ea typeface="+mn-ea"/>
                <a:cs typeface="+mn-cs"/>
              </a:rPr>
              <a:t>三</a:t>
            </a:r>
            <a:r>
              <a:rPr lang="en-US" altLang="zh-TW" sz="1200" kern="1200" dirty="0" smtClean="0">
                <a:solidFill>
                  <a:schemeClr val="tx1"/>
                </a:solidFill>
                <a:effectLst/>
                <a:latin typeface="+mn-lt"/>
                <a:ea typeface="+mn-ea"/>
                <a:cs typeface="+mn-cs"/>
              </a:rPr>
              <a:t>) </a:t>
            </a:r>
            <a:r>
              <a:rPr lang="zh-TW" altLang="zh-TW" sz="1200" kern="1200" dirty="0" smtClean="0">
                <a:solidFill>
                  <a:schemeClr val="tx1"/>
                </a:solidFill>
                <a:effectLst/>
                <a:latin typeface="+mn-lt"/>
                <a:ea typeface="+mn-ea"/>
                <a:cs typeface="+mn-cs"/>
              </a:rPr>
              <a:t>素養導向教學示例。（</a:t>
            </a:r>
            <a:r>
              <a:rPr lang="zh-TW" altLang="en-US" sz="1200" kern="1200" dirty="0" smtClean="0">
                <a:solidFill>
                  <a:schemeClr val="tx1"/>
                </a:solidFill>
                <a:effectLst/>
                <a:latin typeface="+mn-lt"/>
                <a:ea typeface="+mn-ea"/>
                <a:cs typeface="+mn-cs"/>
              </a:rPr>
              <a:t>四</a:t>
            </a:r>
            <a:r>
              <a:rPr lang="zh-TW" altLang="zh-TW" sz="1200" kern="1200" dirty="0" smtClean="0">
                <a:solidFill>
                  <a:schemeClr val="tx1"/>
                </a:solidFill>
                <a:effectLst/>
                <a:latin typeface="+mn-lt"/>
                <a:ea typeface="+mn-ea"/>
                <a:cs typeface="+mn-cs"/>
              </a:rPr>
              <a:t>）創新教法、多元教學策略分享。</a:t>
            </a:r>
          </a:p>
          <a:p>
            <a:r>
              <a:rPr lang="zh-TW" altLang="zh-TW" sz="1200" kern="1200" dirty="0" smtClean="0">
                <a:solidFill>
                  <a:schemeClr val="tx1"/>
                </a:solidFill>
                <a:effectLst/>
                <a:latin typeface="+mn-lt"/>
                <a:ea typeface="+mn-ea"/>
                <a:cs typeface="+mn-cs"/>
              </a:rPr>
              <a:t>（</a:t>
            </a:r>
            <a:r>
              <a:rPr lang="zh-TW" altLang="en-US" sz="1200" kern="1200" dirty="0" smtClean="0">
                <a:solidFill>
                  <a:schemeClr val="tx1"/>
                </a:solidFill>
                <a:effectLst/>
                <a:latin typeface="+mn-lt"/>
                <a:ea typeface="+mn-ea"/>
                <a:cs typeface="+mn-cs"/>
              </a:rPr>
              <a:t>五</a:t>
            </a:r>
            <a:r>
              <a:rPr lang="zh-TW" altLang="zh-TW" sz="1200" kern="1200" dirty="0" smtClean="0">
                <a:solidFill>
                  <a:schemeClr val="tx1"/>
                </a:solidFill>
                <a:effectLst/>
                <a:latin typeface="+mn-lt"/>
                <a:ea typeface="+mn-ea"/>
                <a:cs typeface="+mn-cs"/>
              </a:rPr>
              <a:t>）多元評量，試題評量標準等主題研討。（</a:t>
            </a:r>
            <a:r>
              <a:rPr lang="zh-TW" altLang="en-US" sz="1200" kern="1200" dirty="0" smtClean="0">
                <a:solidFill>
                  <a:schemeClr val="tx1"/>
                </a:solidFill>
                <a:effectLst/>
                <a:latin typeface="+mn-lt"/>
                <a:ea typeface="+mn-ea"/>
                <a:cs typeface="+mn-cs"/>
              </a:rPr>
              <a:t>六</a:t>
            </a:r>
            <a:r>
              <a:rPr lang="zh-TW" altLang="zh-TW" sz="1200" kern="1200" dirty="0" smtClean="0">
                <a:solidFill>
                  <a:schemeClr val="tx1"/>
                </a:solidFill>
                <a:effectLst/>
                <a:latin typeface="+mn-lt"/>
                <a:ea typeface="+mn-ea"/>
                <a:cs typeface="+mn-cs"/>
              </a:rPr>
              <a:t>）對各校教學研究會特色發展與問題，研討回饋。</a:t>
            </a:r>
          </a:p>
          <a:p>
            <a:r>
              <a:rPr lang="zh-TW" altLang="zh-TW" sz="1200" kern="1200" dirty="0" smtClean="0">
                <a:solidFill>
                  <a:schemeClr val="tx1"/>
                </a:solidFill>
                <a:effectLst/>
                <a:latin typeface="+mn-lt"/>
                <a:ea typeface="+mn-ea"/>
                <a:cs typeface="+mn-cs"/>
              </a:rPr>
              <a:t>（</a:t>
            </a:r>
            <a:r>
              <a:rPr lang="zh-TW" altLang="en-US" sz="1200" kern="1200" dirty="0" smtClean="0">
                <a:solidFill>
                  <a:schemeClr val="tx1"/>
                </a:solidFill>
                <a:effectLst/>
                <a:latin typeface="+mn-lt"/>
                <a:ea typeface="+mn-ea"/>
                <a:cs typeface="+mn-cs"/>
              </a:rPr>
              <a:t>七</a:t>
            </a:r>
            <a:r>
              <a:rPr lang="zh-TW" altLang="zh-TW" sz="1200" kern="1200" dirty="0" smtClean="0">
                <a:solidFill>
                  <a:schemeClr val="tx1"/>
                </a:solidFill>
                <a:effectLst/>
                <a:latin typeface="+mn-lt"/>
                <a:ea typeface="+mn-ea"/>
                <a:cs typeface="+mn-cs"/>
              </a:rPr>
              <a:t>）學校領域</a:t>
            </a:r>
            <a:r>
              <a:rPr lang="en-US" altLang="zh-TW" sz="1200" kern="1200" dirty="0" smtClean="0">
                <a:solidFill>
                  <a:schemeClr val="tx1"/>
                </a:solidFill>
                <a:effectLst/>
                <a:latin typeface="+mn-lt"/>
                <a:ea typeface="+mn-ea"/>
                <a:cs typeface="+mn-cs"/>
              </a:rPr>
              <a:t>/</a:t>
            </a:r>
            <a:r>
              <a:rPr lang="zh-TW" altLang="zh-TW" sz="1200" kern="1200" dirty="0" smtClean="0">
                <a:solidFill>
                  <a:schemeClr val="tx1"/>
                </a:solidFill>
                <a:effectLst/>
                <a:latin typeface="+mn-lt"/>
                <a:ea typeface="+mn-ea"/>
                <a:cs typeface="+mn-cs"/>
              </a:rPr>
              <a:t>議題課程優良教學示例分享。</a:t>
            </a:r>
            <a:r>
              <a:rPr lang="en-US" altLang="zh-TW" sz="1200" kern="1200" dirty="0" smtClean="0">
                <a:solidFill>
                  <a:schemeClr val="tx1"/>
                </a:solidFill>
                <a:effectLst/>
                <a:latin typeface="+mn-lt"/>
                <a:ea typeface="+mn-ea"/>
                <a:cs typeface="+mn-cs"/>
              </a:rPr>
              <a:t> (</a:t>
            </a:r>
            <a:r>
              <a:rPr lang="zh-TW" altLang="en-US" sz="1200" kern="1200" dirty="0" smtClean="0">
                <a:solidFill>
                  <a:schemeClr val="tx1"/>
                </a:solidFill>
                <a:effectLst/>
                <a:latin typeface="+mn-lt"/>
                <a:ea typeface="+mn-ea"/>
                <a:cs typeface="+mn-cs"/>
              </a:rPr>
              <a:t>八</a:t>
            </a:r>
            <a:r>
              <a:rPr lang="en-US" altLang="zh-TW" sz="1200" kern="1200" dirty="0" smtClean="0">
                <a:solidFill>
                  <a:schemeClr val="tx1"/>
                </a:solidFill>
                <a:effectLst/>
                <a:latin typeface="+mn-lt"/>
                <a:ea typeface="+mn-ea"/>
                <a:cs typeface="+mn-cs"/>
              </a:rPr>
              <a:t>) </a:t>
            </a:r>
            <a:r>
              <a:rPr lang="zh-TW" altLang="zh-TW" sz="1200" kern="1200" dirty="0" smtClean="0">
                <a:solidFill>
                  <a:schemeClr val="tx1"/>
                </a:solidFill>
                <a:effectLst/>
                <a:latin typeface="+mn-lt"/>
                <a:ea typeface="+mn-ea"/>
                <a:cs typeface="+mn-cs"/>
              </a:rPr>
              <a:t>其他</a:t>
            </a:r>
            <a:endParaRPr kumimoji="1" lang="zh-TW" altLang="en-US" b="0" i="0" u="none" strike="noStrike" cap="none" normalizeH="0" baseline="0" dirty="0" smtClean="0">
              <a:ln>
                <a:noFill/>
              </a:ln>
              <a:solidFill>
                <a:schemeClr val="tx1"/>
              </a:solidFill>
              <a:effectLst/>
              <a:latin typeface="華康海報體W12(P)" pitchFamily="82" charset="-120"/>
              <a:ea typeface="華康海報體W12(P)" pitchFamily="82" charset="-120"/>
              <a:cs typeface="新細明體" pitchFamily="18" charset="-120"/>
            </a:endParaRPr>
          </a:p>
        </p:txBody>
      </p:sp>
      <p:sp>
        <p:nvSpPr>
          <p:cNvPr id="4" name="投影片編號版面配置區 3"/>
          <p:cNvSpPr>
            <a:spLocks noGrp="1"/>
          </p:cNvSpPr>
          <p:nvPr>
            <p:ph type="sldNum" sz="quarter" idx="10"/>
          </p:nvPr>
        </p:nvSpPr>
        <p:spPr/>
        <p:txBody>
          <a:bodyPr/>
          <a:lstStyle/>
          <a:p>
            <a:fld id="{2CA3AB2B-189A-4C92-A457-C6A3833631A7}" type="slidenum">
              <a:rPr lang="en-US" smtClean="0"/>
              <a:pPr/>
              <a:t>8</a:t>
            </a:fld>
            <a:endParaRPr lang="en-US"/>
          </a:p>
        </p:txBody>
      </p:sp>
    </p:spTree>
    <p:extLst>
      <p:ext uri="{BB962C8B-B14F-4D97-AF65-F5344CB8AC3E}">
        <p14:creationId xmlns:p14="http://schemas.microsoft.com/office/powerpoint/2010/main" val="1790660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CA</a:t>
            </a:r>
            <a:r>
              <a:rPr lang="zh-TW" altLang="en-US" dirty="0" smtClean="0"/>
              <a:t>本學年開始指導輔導員當講師，每場次都由不同的輔導員輪流做課程示範，讓輔導員能藉由操練成長，期許能創造出更多服務效益</a:t>
            </a:r>
            <a:endParaRPr lang="zh-TW" altLang="en-US" dirty="0"/>
          </a:p>
        </p:txBody>
      </p:sp>
      <p:sp>
        <p:nvSpPr>
          <p:cNvPr id="4" name="投影片編號版面配置區 3"/>
          <p:cNvSpPr>
            <a:spLocks noGrp="1"/>
          </p:cNvSpPr>
          <p:nvPr>
            <p:ph type="sldNum" sz="quarter" idx="10"/>
          </p:nvPr>
        </p:nvSpPr>
        <p:spPr/>
        <p:txBody>
          <a:bodyPr/>
          <a:lstStyle/>
          <a:p>
            <a:fld id="{2CA3AB2B-189A-4C92-A457-C6A3833631A7}" type="slidenum">
              <a:rPr lang="en-US" smtClean="0"/>
              <a:pPr/>
              <a:t>9</a:t>
            </a:fld>
            <a:endParaRPr lang="en-US"/>
          </a:p>
        </p:txBody>
      </p:sp>
    </p:spTree>
    <p:extLst>
      <p:ext uri="{BB962C8B-B14F-4D97-AF65-F5344CB8AC3E}">
        <p14:creationId xmlns:p14="http://schemas.microsoft.com/office/powerpoint/2010/main" val="1355826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105</a:t>
            </a:r>
            <a:r>
              <a:rPr lang="zh-TW" altLang="en-US" dirty="0" smtClean="0"/>
              <a:t>下學期客製化服務到東新國中共安排了兩次，第一場次</a:t>
            </a:r>
            <a:r>
              <a:rPr lang="en-US" altLang="zh-TW" dirty="0" smtClean="0"/>
              <a:t>CA</a:t>
            </a:r>
            <a:r>
              <a:rPr lang="zh-TW" altLang="en-US" dirty="0" smtClean="0"/>
              <a:t>率輔導團員與學校數學老師進行共備，第二場次由</a:t>
            </a:r>
            <a:r>
              <a:rPr lang="en-US" altLang="zh-TW" dirty="0" smtClean="0"/>
              <a:t>CA</a:t>
            </a:r>
            <a:r>
              <a:rPr lang="zh-TW" altLang="en-US" dirty="0" smtClean="0"/>
              <a:t>公開課，課後並與參與教師共同議課</a:t>
            </a:r>
            <a:endParaRPr lang="en-US" altLang="zh-TW" dirty="0" smtClean="0"/>
          </a:p>
          <a:p>
            <a:r>
              <a:rPr lang="zh-TW" altLang="en-US" dirty="0" smtClean="0"/>
              <a:t>圖中這孩子是屬於數學學習嚴重落後的，圖片由左上開始：</a:t>
            </a:r>
            <a:r>
              <a:rPr lang="en-US" altLang="zh-TW" dirty="0" smtClean="0"/>
              <a:t>CA</a:t>
            </a:r>
            <a:r>
              <a:rPr lang="zh-TW" altLang="en-US" dirty="0" smtClean="0"/>
              <a:t>課堂中這孩子起初一臉茫然，左下：</a:t>
            </a:r>
            <a:r>
              <a:rPr lang="en-US" altLang="zh-TW" dirty="0" smtClean="0"/>
              <a:t>CA</a:t>
            </a:r>
            <a:r>
              <a:rPr lang="zh-TW" altLang="en-US" dirty="0" smtClean="0"/>
              <a:t>要他們練習時，這孩子開始思考，右下：孩子開始抄筆記，右上：孩子露出笑容，想必他聽懂了。</a:t>
            </a:r>
            <a:endParaRPr lang="en-US" altLang="zh-TW" dirty="0" smtClean="0"/>
          </a:p>
          <a:p>
            <a:r>
              <a:rPr lang="zh-TW" altLang="en-US" dirty="0" smtClean="0"/>
              <a:t>課堂中另一名同屬數學學習嚴重落後的孩子一開始上課時他仍在睡覺，後來</a:t>
            </a:r>
            <a:r>
              <a:rPr lang="en-US" altLang="zh-TW" dirty="0" smtClean="0"/>
              <a:t>CA</a:t>
            </a:r>
            <a:r>
              <a:rPr lang="zh-TW" altLang="en-US" dirty="0" smtClean="0"/>
              <a:t>請大家做練習時，這孩子起來了隨手在紙上寫了些東西，</a:t>
            </a:r>
            <a:r>
              <a:rPr lang="en-US" altLang="zh-TW" dirty="0" smtClean="0"/>
              <a:t>CA</a:t>
            </a:r>
            <a:r>
              <a:rPr lang="zh-TW" altLang="en-US" dirty="0" smtClean="0"/>
              <a:t>有發現這名孩子的狀況，請這孩子上台做，一開始孩子說他不會，經過</a:t>
            </a:r>
            <a:r>
              <a:rPr lang="en-US" altLang="zh-TW" dirty="0" smtClean="0"/>
              <a:t>CA</a:t>
            </a:r>
            <a:r>
              <a:rPr lang="zh-TW" altLang="en-US" dirty="0" smtClean="0"/>
              <a:t>的提示與不斷的鼓勵，孩子最後做對了並得到</a:t>
            </a:r>
            <a:r>
              <a:rPr lang="en-US" altLang="zh-TW" dirty="0" smtClean="0"/>
              <a:t>CA</a:t>
            </a:r>
            <a:r>
              <a:rPr lang="zh-TW" altLang="en-US" dirty="0" smtClean="0"/>
              <a:t>的讚賞，這孩子對難得的成功經驗驚喜不已，下台時比出勝利的姿勢並歡呼。</a:t>
            </a:r>
            <a:endParaRPr lang="en-US" altLang="zh-TW" dirty="0" smtClean="0"/>
          </a:p>
          <a:p>
            <a:r>
              <a:rPr lang="zh-TW" altLang="en-US" dirty="0" smtClean="0"/>
              <a:t>孩子在數學課堂中而不再是客人，積極參與學習成為教室中一幅美麗的風景。</a:t>
            </a:r>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fld id="{2CA3AB2B-189A-4C92-A457-C6A3833631A7}" type="slidenum">
              <a:rPr lang="en-US" smtClean="0"/>
              <a:pPr/>
              <a:t>10</a:t>
            </a:fld>
            <a:endParaRPr lang="en-US"/>
          </a:p>
        </p:txBody>
      </p:sp>
    </p:spTree>
    <p:extLst>
      <p:ext uri="{BB962C8B-B14F-4D97-AF65-F5344CB8AC3E}">
        <p14:creationId xmlns:p14="http://schemas.microsoft.com/office/powerpoint/2010/main" val="292117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CA</a:t>
            </a:r>
            <a:r>
              <a:rPr lang="zh-TW" altLang="en-US" dirty="0" smtClean="0"/>
              <a:t>長期在台中團耕耘，</a:t>
            </a:r>
            <a:r>
              <a:rPr lang="en-US" altLang="zh-TW" dirty="0" smtClean="0"/>
              <a:t>105</a:t>
            </a:r>
            <a:r>
              <a:rPr lang="zh-TW" altLang="en-US" dirty="0" smtClean="0"/>
              <a:t>學年度一整年在僑孝國小五、六年級各一班授課，在國中小聯團會議時</a:t>
            </a:r>
            <a:r>
              <a:rPr lang="en-US" altLang="zh-TW" dirty="0" smtClean="0"/>
              <a:t>CA</a:t>
            </a:r>
            <a:r>
              <a:rPr lang="zh-TW" altLang="en-US" dirty="0" smtClean="0"/>
              <a:t>公開課，本市彭局長到場觀課；寒假期間</a:t>
            </a:r>
            <a:r>
              <a:rPr lang="en-US" altLang="zh-TW" dirty="0" smtClean="0"/>
              <a:t>CA</a:t>
            </a:r>
            <a:r>
              <a:rPr lang="zh-TW" altLang="en-US" dirty="0" smtClean="0"/>
              <a:t>與團員共備，彭局長亦參與其中</a:t>
            </a:r>
            <a:endParaRPr lang="zh-TW" altLang="en-US" dirty="0"/>
          </a:p>
        </p:txBody>
      </p:sp>
      <p:sp>
        <p:nvSpPr>
          <p:cNvPr id="4" name="投影片編號版面配置區 3"/>
          <p:cNvSpPr>
            <a:spLocks noGrp="1"/>
          </p:cNvSpPr>
          <p:nvPr>
            <p:ph type="sldNum" sz="quarter" idx="10"/>
          </p:nvPr>
        </p:nvSpPr>
        <p:spPr/>
        <p:txBody>
          <a:bodyPr/>
          <a:lstStyle/>
          <a:p>
            <a:fld id="{2CA3AB2B-189A-4C92-A457-C6A3833631A7}" type="slidenum">
              <a:rPr lang="en-US" smtClean="0"/>
              <a:pPr/>
              <a:t>11</a:t>
            </a:fld>
            <a:endParaRPr lang="en-US"/>
          </a:p>
        </p:txBody>
      </p:sp>
    </p:spTree>
    <p:extLst>
      <p:ext uri="{BB962C8B-B14F-4D97-AF65-F5344CB8AC3E}">
        <p14:creationId xmlns:p14="http://schemas.microsoft.com/office/powerpoint/2010/main" val="97549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2915816" y="620688"/>
            <a:ext cx="5770984" cy="288032"/>
          </a:xfrm>
        </p:spPr>
        <p:txBody>
          <a:bodyPr anchor="ctr">
            <a:noAutofit/>
          </a:bodyPr>
          <a:lstStyle>
            <a:lvl1pPr marL="0" indent="0" algn="r">
              <a:buNone/>
              <a:defRPr sz="1600" cap="small" baseline="0">
                <a:solidFill>
                  <a:srgbClr val="1D263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Modifiez le style des sous-titres du masque</a:t>
            </a:r>
            <a:endParaRPr lang="en-US" dirty="0"/>
          </a:p>
        </p:txBody>
      </p:sp>
      <p:sp>
        <p:nvSpPr>
          <p:cNvPr id="7" name="Espace réservé du titre 1"/>
          <p:cNvSpPr>
            <a:spLocks noGrp="1"/>
          </p:cNvSpPr>
          <p:nvPr>
            <p:ph type="title"/>
          </p:nvPr>
        </p:nvSpPr>
        <p:spPr>
          <a:xfrm>
            <a:off x="2915816" y="3076"/>
            <a:ext cx="5770984" cy="617612"/>
          </a:xfrm>
          <a:prstGeom prst="rect">
            <a:avLst/>
          </a:prstGeom>
        </p:spPr>
        <p:txBody>
          <a:bodyPr vert="horz" lIns="91440" tIns="45720" rIns="91440" bIns="45720" rtlCol="0" anchor="ctr">
            <a:normAutofit/>
          </a:bodyPr>
          <a:lstStyle/>
          <a:p>
            <a:r>
              <a:rPr lang="fr-FR" dirty="0" smtClean="0"/>
              <a:t>Modifiez le style du titre</a:t>
            </a:r>
            <a:endParaRPr lang="en-US" dirty="0"/>
          </a:p>
        </p:txBody>
      </p:sp>
    </p:spTree>
    <p:extLst>
      <p:ext uri="{BB962C8B-B14F-4D97-AF65-F5344CB8AC3E}">
        <p14:creationId xmlns:p14="http://schemas.microsoft.com/office/powerpoint/2010/main" val="3230931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Espace réservé de la date 6"/>
          <p:cNvSpPr>
            <a:spLocks noGrp="1"/>
          </p:cNvSpPr>
          <p:nvPr>
            <p:ph type="dt" sz="half" idx="10"/>
          </p:nvPr>
        </p:nvSpPr>
        <p:spPr>
          <a:xfrm>
            <a:off x="457200" y="6356350"/>
            <a:ext cx="2133600" cy="365125"/>
          </a:xfrm>
          <a:prstGeom prst="rect">
            <a:avLst/>
          </a:prstGeom>
        </p:spPr>
        <p:txBody>
          <a:bodyPr/>
          <a:lstStyle/>
          <a:p>
            <a:fld id="{AF6566F7-1EC5-4FB1-A740-87AC59F60FA5}" type="datetimeFigureOut">
              <a:rPr lang="en-US" smtClean="0"/>
              <a:pPr/>
              <a:t>6/9/2018</a:t>
            </a:fld>
            <a:endParaRPr lang="en-US"/>
          </a:p>
        </p:txBody>
      </p:sp>
      <p:sp>
        <p:nvSpPr>
          <p:cNvPr id="8" name="Espace réservé du pied de page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Espace réservé du numéro de diapositive 8"/>
          <p:cNvSpPr>
            <a:spLocks noGrp="1"/>
          </p:cNvSpPr>
          <p:nvPr>
            <p:ph type="sldNum" sz="quarter" idx="12"/>
          </p:nvPr>
        </p:nvSpPr>
        <p:spPr>
          <a:xfrm>
            <a:off x="6553200" y="6356350"/>
            <a:ext cx="2133600" cy="365125"/>
          </a:xfrm>
          <a:prstGeom prst="rect">
            <a:avLst/>
          </a:prstGeom>
        </p:spPr>
        <p:txBody>
          <a:bodyPr/>
          <a:lstStyle/>
          <a:p>
            <a:fld id="{5EA93299-72C2-404A-89A3-862F9A4C0069}" type="slidenum">
              <a:rPr lang="en-US" smtClean="0"/>
              <a:pPr/>
              <a:t>‹#›</a:t>
            </a:fld>
            <a:endParaRPr lang="en-US"/>
          </a:p>
        </p:txBody>
      </p:sp>
    </p:spTree>
    <p:extLst>
      <p:ext uri="{BB962C8B-B14F-4D97-AF65-F5344CB8AC3E}">
        <p14:creationId xmlns:p14="http://schemas.microsoft.com/office/powerpoint/2010/main" val="1010173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e la date 2"/>
          <p:cNvSpPr>
            <a:spLocks noGrp="1"/>
          </p:cNvSpPr>
          <p:nvPr>
            <p:ph type="dt" sz="half" idx="10"/>
          </p:nvPr>
        </p:nvSpPr>
        <p:spPr>
          <a:xfrm>
            <a:off x="457200" y="6356350"/>
            <a:ext cx="2133600" cy="365125"/>
          </a:xfrm>
          <a:prstGeom prst="rect">
            <a:avLst/>
          </a:prstGeom>
        </p:spPr>
        <p:txBody>
          <a:bodyPr/>
          <a:lstStyle/>
          <a:p>
            <a:fld id="{AF6566F7-1EC5-4FB1-A740-87AC59F60FA5}" type="datetimeFigureOut">
              <a:rPr lang="en-US" smtClean="0"/>
              <a:pPr/>
              <a:t>6/9/2018</a:t>
            </a:fld>
            <a:endParaRPr lang="en-US"/>
          </a:p>
        </p:txBody>
      </p:sp>
      <p:sp>
        <p:nvSpPr>
          <p:cNvPr id="4" name="Espace réservé du pied de page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Espace réservé du numéro de diapositive 4"/>
          <p:cNvSpPr>
            <a:spLocks noGrp="1"/>
          </p:cNvSpPr>
          <p:nvPr>
            <p:ph type="sldNum" sz="quarter" idx="12"/>
          </p:nvPr>
        </p:nvSpPr>
        <p:spPr>
          <a:xfrm>
            <a:off x="6553200" y="6356350"/>
            <a:ext cx="2133600" cy="365125"/>
          </a:xfrm>
          <a:prstGeom prst="rect">
            <a:avLst/>
          </a:prstGeom>
        </p:spPr>
        <p:txBody>
          <a:bodyPr/>
          <a:lstStyle/>
          <a:p>
            <a:fld id="{5EA93299-72C2-404A-89A3-862F9A4C0069}" type="slidenum">
              <a:rPr lang="en-US" smtClean="0"/>
              <a:pPr/>
              <a:t>‹#›</a:t>
            </a:fld>
            <a:endParaRPr lang="en-US"/>
          </a:p>
        </p:txBody>
      </p:sp>
    </p:spTree>
    <p:extLst>
      <p:ext uri="{BB962C8B-B14F-4D97-AF65-F5344CB8AC3E}">
        <p14:creationId xmlns:p14="http://schemas.microsoft.com/office/powerpoint/2010/main" val="39849822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457200" y="6356350"/>
            <a:ext cx="2133600" cy="365125"/>
          </a:xfrm>
          <a:prstGeom prst="rect">
            <a:avLst/>
          </a:prstGeom>
        </p:spPr>
        <p:txBody>
          <a:bodyPr/>
          <a:lstStyle/>
          <a:p>
            <a:fld id="{AF6566F7-1EC5-4FB1-A740-87AC59F60FA5}" type="datetimeFigureOut">
              <a:rPr lang="en-US" smtClean="0"/>
              <a:pPr/>
              <a:t>6/9/2018</a:t>
            </a:fld>
            <a:endParaRPr lang="en-US"/>
          </a:p>
        </p:txBody>
      </p:sp>
      <p:sp>
        <p:nvSpPr>
          <p:cNvPr id="3" name="Espace réservé du pied de page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Espace réservé du numéro de diapositive 3"/>
          <p:cNvSpPr>
            <a:spLocks noGrp="1"/>
          </p:cNvSpPr>
          <p:nvPr>
            <p:ph type="sldNum" sz="quarter" idx="12"/>
          </p:nvPr>
        </p:nvSpPr>
        <p:spPr>
          <a:xfrm>
            <a:off x="6553200" y="6356350"/>
            <a:ext cx="2133600" cy="365125"/>
          </a:xfrm>
          <a:prstGeom prst="rect">
            <a:avLst/>
          </a:prstGeom>
        </p:spPr>
        <p:txBody>
          <a:bodyPr/>
          <a:lstStyle/>
          <a:p>
            <a:fld id="{5EA93299-72C2-404A-89A3-862F9A4C0069}" type="slidenum">
              <a:rPr lang="en-US" smtClean="0"/>
              <a:pPr/>
              <a:t>‹#›</a:t>
            </a:fld>
            <a:endParaRPr lang="en-US"/>
          </a:p>
        </p:txBody>
      </p:sp>
    </p:spTree>
    <p:extLst>
      <p:ext uri="{BB962C8B-B14F-4D97-AF65-F5344CB8AC3E}">
        <p14:creationId xmlns:p14="http://schemas.microsoft.com/office/powerpoint/2010/main" val="21684270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fld id="{AF6566F7-1EC5-4FB1-A740-87AC59F60FA5}" type="datetimeFigureOut">
              <a:rPr lang="en-US" smtClean="0"/>
              <a:pPr/>
              <a:t>6/9/2018</a:t>
            </a:fld>
            <a:endParaRPr lang="en-US"/>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p>
            <a:fld id="{5EA93299-72C2-404A-89A3-862F9A4C0069}" type="slidenum">
              <a:rPr lang="en-US" smtClean="0"/>
              <a:pPr/>
              <a:t>‹#›</a:t>
            </a:fld>
            <a:endParaRPr lang="en-US"/>
          </a:p>
        </p:txBody>
      </p:sp>
    </p:spTree>
    <p:extLst>
      <p:ext uri="{BB962C8B-B14F-4D97-AF65-F5344CB8AC3E}">
        <p14:creationId xmlns:p14="http://schemas.microsoft.com/office/powerpoint/2010/main" val="40578906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en-US"/>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fld id="{AF6566F7-1EC5-4FB1-A740-87AC59F60FA5}" type="datetimeFigureOut">
              <a:rPr lang="en-US" smtClean="0"/>
              <a:pPr/>
              <a:t>6/9/2018</a:t>
            </a:fld>
            <a:endParaRPr lang="en-US"/>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p>
            <a:fld id="{5EA93299-72C2-404A-89A3-862F9A4C0069}" type="slidenum">
              <a:rPr lang="en-US" smtClean="0"/>
              <a:pPr/>
              <a:t>‹#›</a:t>
            </a:fld>
            <a:endParaRPr lang="en-US"/>
          </a:p>
        </p:txBody>
      </p:sp>
    </p:spTree>
    <p:extLst>
      <p:ext uri="{BB962C8B-B14F-4D97-AF65-F5344CB8AC3E}">
        <p14:creationId xmlns:p14="http://schemas.microsoft.com/office/powerpoint/2010/main" val="6579981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AF6566F7-1EC5-4FB1-A740-87AC59F60FA5}" type="datetimeFigureOut">
              <a:rPr lang="en-US" smtClean="0"/>
              <a:pPr/>
              <a:t>6/9/2018</a:t>
            </a:fld>
            <a:endParaRPr lang="en-US"/>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5EA93299-72C2-404A-89A3-862F9A4C0069}" type="slidenum">
              <a:rPr lang="en-US" smtClean="0"/>
              <a:pPr/>
              <a:t>‹#›</a:t>
            </a:fld>
            <a:endParaRPr lang="en-US"/>
          </a:p>
        </p:txBody>
      </p:sp>
    </p:spTree>
    <p:extLst>
      <p:ext uri="{BB962C8B-B14F-4D97-AF65-F5344CB8AC3E}">
        <p14:creationId xmlns:p14="http://schemas.microsoft.com/office/powerpoint/2010/main" val="22765054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AF6566F7-1EC5-4FB1-A740-87AC59F60FA5}" type="datetimeFigureOut">
              <a:rPr lang="en-US" smtClean="0"/>
              <a:pPr/>
              <a:t>6/9/2018</a:t>
            </a:fld>
            <a:endParaRPr lang="en-US"/>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5EA93299-72C2-404A-89A3-862F9A4C0069}" type="slidenum">
              <a:rPr lang="en-US" smtClean="0"/>
              <a:pPr/>
              <a:t>‹#›</a:t>
            </a:fld>
            <a:endParaRPr lang="en-US"/>
          </a:p>
        </p:txBody>
      </p:sp>
    </p:spTree>
    <p:extLst>
      <p:ext uri="{BB962C8B-B14F-4D97-AF65-F5344CB8AC3E}">
        <p14:creationId xmlns:p14="http://schemas.microsoft.com/office/powerpoint/2010/main" val="3708935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361FA1CE-C640-4CE1-8D0A-EAE11EE28272}" type="datetimeFigureOut">
              <a:rPr lang="en-US" smtClean="0">
                <a:solidFill>
                  <a:prstClr val="black">
                    <a:tint val="75000"/>
                  </a:prstClr>
                </a:solidFill>
              </a:rPr>
              <a:pPr/>
              <a:t>6/9/2018</a:t>
            </a:fld>
            <a:endParaRPr lang="en-US">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en-US">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D44786E5-36B4-4750-9BD9-353AA4FBC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9792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2915816" y="620688"/>
            <a:ext cx="5770984" cy="288032"/>
          </a:xfrm>
        </p:spPr>
        <p:txBody>
          <a:bodyPr anchor="ctr">
            <a:noAutofit/>
          </a:bodyPr>
          <a:lstStyle>
            <a:lvl1pPr marL="0" indent="0" algn="r">
              <a:buNone/>
              <a:defRPr sz="1600" cap="small" baseline="0">
                <a:solidFill>
                  <a:srgbClr val="1D263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Modifiez le style des sous-titres du masque</a:t>
            </a:r>
            <a:endParaRPr lang="en-US" dirty="0"/>
          </a:p>
        </p:txBody>
      </p:sp>
      <p:sp>
        <p:nvSpPr>
          <p:cNvPr id="7" name="Espace réservé du titre 1"/>
          <p:cNvSpPr>
            <a:spLocks noGrp="1"/>
          </p:cNvSpPr>
          <p:nvPr>
            <p:ph type="title"/>
          </p:nvPr>
        </p:nvSpPr>
        <p:spPr>
          <a:xfrm>
            <a:off x="2915816" y="3076"/>
            <a:ext cx="5770984" cy="617612"/>
          </a:xfrm>
          <a:prstGeom prst="rect">
            <a:avLst/>
          </a:prstGeom>
        </p:spPr>
        <p:txBody>
          <a:bodyPr vert="horz" lIns="91440" tIns="45720" rIns="91440" bIns="45720" rtlCol="0" anchor="ctr">
            <a:normAutofit/>
          </a:bodyPr>
          <a:lstStyle/>
          <a:p>
            <a:r>
              <a:rPr lang="fr-FR" dirty="0" smtClean="0"/>
              <a:t>Modifiez le style du titre</a:t>
            </a:r>
            <a:endParaRPr lang="en-US" dirty="0"/>
          </a:p>
        </p:txBody>
      </p:sp>
    </p:spTree>
    <p:extLst>
      <p:ext uri="{BB962C8B-B14F-4D97-AF65-F5344CB8AC3E}">
        <p14:creationId xmlns:p14="http://schemas.microsoft.com/office/powerpoint/2010/main" val="2590621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2915816" y="620688"/>
            <a:ext cx="5770984" cy="288032"/>
          </a:xfrm>
        </p:spPr>
        <p:txBody>
          <a:bodyPr anchor="ctr">
            <a:noAutofit/>
          </a:bodyPr>
          <a:lstStyle>
            <a:lvl1pPr marL="0" indent="0" algn="r">
              <a:buNone/>
              <a:defRPr sz="1600" cap="small" baseline="0">
                <a:solidFill>
                  <a:srgbClr val="1D263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Modifiez le style des sous-titres du masque</a:t>
            </a:r>
            <a:endParaRPr lang="en-US" dirty="0"/>
          </a:p>
        </p:txBody>
      </p:sp>
      <p:sp>
        <p:nvSpPr>
          <p:cNvPr id="7" name="Espace réservé du titre 1"/>
          <p:cNvSpPr>
            <a:spLocks noGrp="1"/>
          </p:cNvSpPr>
          <p:nvPr>
            <p:ph type="title"/>
          </p:nvPr>
        </p:nvSpPr>
        <p:spPr>
          <a:xfrm>
            <a:off x="2915816" y="3076"/>
            <a:ext cx="5770984" cy="617612"/>
          </a:xfrm>
          <a:prstGeom prst="rect">
            <a:avLst/>
          </a:prstGeom>
        </p:spPr>
        <p:txBody>
          <a:bodyPr vert="horz" lIns="91440" tIns="45720" rIns="91440" bIns="45720" rtlCol="0" anchor="ctr">
            <a:normAutofit/>
          </a:bodyPr>
          <a:lstStyle/>
          <a:p>
            <a:r>
              <a:rPr lang="fr-FR" dirty="0" smtClean="0"/>
              <a:t>Modifiez le style du titre</a:t>
            </a:r>
            <a:endParaRPr lang="en-US" dirty="0"/>
          </a:p>
        </p:txBody>
      </p:sp>
    </p:spTree>
    <p:extLst>
      <p:ext uri="{BB962C8B-B14F-4D97-AF65-F5344CB8AC3E}">
        <p14:creationId xmlns:p14="http://schemas.microsoft.com/office/powerpoint/2010/main" val="921968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2915816" y="620688"/>
            <a:ext cx="5770984" cy="288032"/>
          </a:xfrm>
        </p:spPr>
        <p:txBody>
          <a:bodyPr anchor="ctr">
            <a:noAutofit/>
          </a:bodyPr>
          <a:lstStyle>
            <a:lvl1pPr marL="0" indent="0" algn="r">
              <a:buNone/>
              <a:defRPr sz="1600" cap="small" baseline="0">
                <a:solidFill>
                  <a:srgbClr val="1D263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Modifiez le style des sous-titres du masque</a:t>
            </a:r>
            <a:endParaRPr lang="en-US" dirty="0"/>
          </a:p>
        </p:txBody>
      </p:sp>
      <p:sp>
        <p:nvSpPr>
          <p:cNvPr id="7" name="Espace réservé du titre 1"/>
          <p:cNvSpPr>
            <a:spLocks noGrp="1"/>
          </p:cNvSpPr>
          <p:nvPr>
            <p:ph type="title"/>
          </p:nvPr>
        </p:nvSpPr>
        <p:spPr>
          <a:xfrm>
            <a:off x="2915816" y="3076"/>
            <a:ext cx="5770984" cy="617612"/>
          </a:xfrm>
          <a:prstGeom prst="rect">
            <a:avLst/>
          </a:prstGeom>
        </p:spPr>
        <p:txBody>
          <a:bodyPr vert="horz" lIns="91440" tIns="45720" rIns="91440" bIns="45720" rtlCol="0" anchor="ctr">
            <a:normAutofit/>
          </a:bodyPr>
          <a:lstStyle/>
          <a:p>
            <a:r>
              <a:rPr lang="fr-FR" dirty="0" smtClean="0"/>
              <a:t>Modifiez le style du titre</a:t>
            </a:r>
            <a:endParaRPr lang="en-US" dirty="0"/>
          </a:p>
        </p:txBody>
      </p:sp>
    </p:spTree>
    <p:extLst>
      <p:ext uri="{BB962C8B-B14F-4D97-AF65-F5344CB8AC3E}">
        <p14:creationId xmlns:p14="http://schemas.microsoft.com/office/powerpoint/2010/main" val="3304216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2915816" y="620688"/>
            <a:ext cx="5770984" cy="288032"/>
          </a:xfrm>
        </p:spPr>
        <p:txBody>
          <a:bodyPr anchor="ctr">
            <a:noAutofit/>
          </a:bodyPr>
          <a:lstStyle>
            <a:lvl1pPr marL="0" indent="0" algn="r">
              <a:buNone/>
              <a:defRPr sz="1600" cap="small" baseline="0">
                <a:solidFill>
                  <a:srgbClr val="1D263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Modifiez le style des sous-titres du masque</a:t>
            </a:r>
            <a:endParaRPr lang="en-US" dirty="0"/>
          </a:p>
        </p:txBody>
      </p:sp>
      <p:sp>
        <p:nvSpPr>
          <p:cNvPr id="7" name="Espace réservé du titre 1"/>
          <p:cNvSpPr>
            <a:spLocks noGrp="1"/>
          </p:cNvSpPr>
          <p:nvPr>
            <p:ph type="title"/>
          </p:nvPr>
        </p:nvSpPr>
        <p:spPr>
          <a:xfrm>
            <a:off x="2915816" y="3076"/>
            <a:ext cx="5770984" cy="617612"/>
          </a:xfrm>
          <a:prstGeom prst="rect">
            <a:avLst/>
          </a:prstGeom>
        </p:spPr>
        <p:txBody>
          <a:bodyPr vert="horz" lIns="91440" tIns="45720" rIns="91440" bIns="45720" rtlCol="0" anchor="ctr">
            <a:normAutofit/>
          </a:bodyPr>
          <a:lstStyle/>
          <a:p>
            <a:r>
              <a:rPr lang="fr-FR" dirty="0" smtClean="0"/>
              <a:t>Modifiez le style du titre</a:t>
            </a:r>
            <a:endParaRPr lang="en-US" dirty="0"/>
          </a:p>
        </p:txBody>
      </p:sp>
    </p:spTree>
    <p:extLst>
      <p:ext uri="{BB962C8B-B14F-4D97-AF65-F5344CB8AC3E}">
        <p14:creationId xmlns:p14="http://schemas.microsoft.com/office/powerpoint/2010/main" val="1366218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2915816" y="620688"/>
            <a:ext cx="5770984" cy="288032"/>
          </a:xfrm>
        </p:spPr>
        <p:txBody>
          <a:bodyPr anchor="ctr">
            <a:noAutofit/>
          </a:bodyPr>
          <a:lstStyle>
            <a:lvl1pPr marL="0" indent="0" algn="r">
              <a:buNone/>
              <a:defRPr sz="1600" cap="small" baseline="0">
                <a:solidFill>
                  <a:srgbClr val="1D263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Modifiez le style des sous-titres du masque</a:t>
            </a:r>
            <a:endParaRPr lang="en-US" dirty="0"/>
          </a:p>
        </p:txBody>
      </p:sp>
      <p:sp>
        <p:nvSpPr>
          <p:cNvPr id="7" name="Espace réservé du titre 1"/>
          <p:cNvSpPr>
            <a:spLocks noGrp="1"/>
          </p:cNvSpPr>
          <p:nvPr>
            <p:ph type="title"/>
          </p:nvPr>
        </p:nvSpPr>
        <p:spPr>
          <a:xfrm>
            <a:off x="2915816" y="3076"/>
            <a:ext cx="5770984" cy="617612"/>
          </a:xfrm>
          <a:prstGeom prst="rect">
            <a:avLst/>
          </a:prstGeom>
        </p:spPr>
        <p:txBody>
          <a:bodyPr vert="horz" lIns="91440" tIns="45720" rIns="91440" bIns="45720" rtlCol="0" anchor="ctr">
            <a:normAutofit/>
          </a:bodyPr>
          <a:lstStyle>
            <a:lvl1pPr>
              <a:defRPr>
                <a:solidFill>
                  <a:schemeClr val="bg1"/>
                </a:solidFill>
              </a:defRPr>
            </a:lvl1pPr>
          </a:lstStyle>
          <a:p>
            <a:r>
              <a:rPr lang="fr-FR" dirty="0" smtClean="0"/>
              <a:t>Modifiez le style du titre</a:t>
            </a:r>
            <a:endParaRPr lang="en-US" dirty="0"/>
          </a:p>
        </p:txBody>
      </p:sp>
    </p:spTree>
    <p:extLst>
      <p:ext uri="{BB962C8B-B14F-4D97-AF65-F5344CB8AC3E}">
        <p14:creationId xmlns:p14="http://schemas.microsoft.com/office/powerpoint/2010/main" val="238462231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chemeClr val="bg1"/>
                </a:solidFill>
              </a:defRPr>
            </a:lvl1pPr>
          </a:lstStyle>
          <a:p>
            <a:r>
              <a:rPr lang="fr-FR" smtClean="0"/>
              <a:t>Modifiez le style du titre</a:t>
            </a:r>
            <a:endParaRPr lang="en-US"/>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AF6566F7-1EC5-4FB1-A740-87AC59F60FA5}" type="datetimeFigureOut">
              <a:rPr lang="en-US" smtClean="0"/>
              <a:pPr/>
              <a:t>6/9/2018</a:t>
            </a:fld>
            <a:endParaRPr lang="en-US"/>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5EA93299-72C2-404A-89A3-862F9A4C0069}" type="slidenum">
              <a:rPr lang="en-US" smtClean="0"/>
              <a:pPr/>
              <a:t>‹#›</a:t>
            </a:fld>
            <a:endParaRPr lang="en-US"/>
          </a:p>
        </p:txBody>
      </p:sp>
    </p:spTree>
    <p:extLst>
      <p:ext uri="{BB962C8B-B14F-4D97-AF65-F5344CB8AC3E}">
        <p14:creationId xmlns:p14="http://schemas.microsoft.com/office/powerpoint/2010/main" val="3497005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AF6566F7-1EC5-4FB1-A740-87AC59F60FA5}" type="datetimeFigureOut">
              <a:rPr lang="en-US" smtClean="0"/>
              <a:pPr/>
              <a:t>6/9/2018</a:t>
            </a:fld>
            <a:endParaRPr lang="en-US"/>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5EA93299-72C2-404A-89A3-862F9A4C0069}" type="slidenum">
              <a:rPr lang="en-US" smtClean="0"/>
              <a:pPr/>
              <a:t>‹#›</a:t>
            </a:fld>
            <a:endParaRPr lang="en-US"/>
          </a:p>
        </p:txBody>
      </p:sp>
    </p:spTree>
    <p:extLst>
      <p:ext uri="{BB962C8B-B14F-4D97-AF65-F5344CB8AC3E}">
        <p14:creationId xmlns:p14="http://schemas.microsoft.com/office/powerpoint/2010/main" val="3315960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fld id="{AF6566F7-1EC5-4FB1-A740-87AC59F60FA5}" type="datetimeFigureOut">
              <a:rPr lang="en-US" smtClean="0"/>
              <a:pPr/>
              <a:t>6/9/2018</a:t>
            </a:fld>
            <a:endParaRPr lang="en-US"/>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p>
            <a:fld id="{5EA93299-72C2-404A-89A3-862F9A4C0069}" type="slidenum">
              <a:rPr lang="en-US" smtClean="0"/>
              <a:pPr/>
              <a:t>‹#›</a:t>
            </a:fld>
            <a:endParaRPr lang="en-US"/>
          </a:p>
        </p:txBody>
      </p:sp>
    </p:spTree>
    <p:extLst>
      <p:ext uri="{BB962C8B-B14F-4D97-AF65-F5344CB8AC3E}">
        <p14:creationId xmlns:p14="http://schemas.microsoft.com/office/powerpoint/2010/main" val="16006028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hyperlink" Target="http://www.mapeet.com/" TargetMode="External"/><Relationship Id="rId4" Type="http://schemas.openxmlformats.org/officeDocument/2006/relationships/hyperlink" Target="http://creativecommons.org/licenses/by-nc-sa/3.0/" TargetMode="Externa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4.xml"/><Relationship Id="rId5" Type="http://schemas.openxmlformats.org/officeDocument/2006/relationships/hyperlink" Target="http://www.mapeet.com/" TargetMode="External"/><Relationship Id="rId4" Type="http://schemas.openxmlformats.org/officeDocument/2006/relationships/hyperlink" Target="http://creativecommons.org/licenses/by-nc-sa/3.0/" TargetMode="External"/></Relationships>
</file>

<file path=ppt/slideMasters/_rels/slideMaster5.xml.rels><?xml version="1.0" encoding="UTF-8" standalone="yes"?>
<Relationships xmlns="http://schemas.openxmlformats.org/package/2006/relationships"><Relationship Id="rId3" Type="http://schemas.openxmlformats.org/officeDocument/2006/relationships/hyperlink" Target="http://creativecommons.org/licenses/by-nc-sa/3.0/" TargetMode="External"/><Relationship Id="rId2" Type="http://schemas.openxmlformats.org/officeDocument/2006/relationships/theme" Target="../theme/theme5.xml"/><Relationship Id="rId1" Type="http://schemas.openxmlformats.org/officeDocument/2006/relationships/slideLayout" Target="../slideLayouts/slideLayout5.xml"/><Relationship Id="rId5" Type="http://schemas.openxmlformats.org/officeDocument/2006/relationships/image" Target="../media/image1.png"/><Relationship Id="rId4" Type="http://schemas.openxmlformats.org/officeDocument/2006/relationships/hyperlink" Target="http://www.mapeet.com/" TargetMode="Externa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hyperlink" Target="http://creativecommons.org/licenses/by-nc-sa/3.0/" TargetMode="Externa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6.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image" Target="../media/image1.png"/><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hyperlink" Target="http://www.mapeet.com/" TargetMode="Externa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1" name="Rectangle 10"/>
          <p:cNvSpPr/>
          <p:nvPr/>
        </p:nvSpPr>
        <p:spPr>
          <a:xfrm>
            <a:off x="0" y="908720"/>
            <a:ext cx="9144000" cy="5688632"/>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0"/>
            <a:ext cx="9144000" cy="620688"/>
          </a:xfrm>
          <a:prstGeom prst="rect">
            <a:avLst/>
          </a:prstGeom>
          <a:solidFill>
            <a:srgbClr val="1D2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620688"/>
            <a:ext cx="9144000" cy="288032"/>
          </a:xfrm>
          <a:prstGeom prst="rect">
            <a:avLst/>
          </a:prstGeom>
          <a:solidFill>
            <a:srgbClr val="9EB3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2" name="Connecteur droit 11"/>
          <p:cNvCxnSpPr/>
          <p:nvPr/>
        </p:nvCxnSpPr>
        <p:spPr>
          <a:xfrm>
            <a:off x="0" y="620688"/>
            <a:ext cx="9144000" cy="0"/>
          </a:xfrm>
          <a:prstGeom prst="line">
            <a:avLst/>
          </a:prstGeom>
          <a:ln>
            <a:solidFill>
              <a:srgbClr val="CBDB23"/>
            </a:solidFill>
          </a:ln>
        </p:spPr>
        <p:style>
          <a:lnRef idx="1">
            <a:schemeClr val="accent1"/>
          </a:lnRef>
          <a:fillRef idx="0">
            <a:schemeClr val="accent1"/>
          </a:fillRef>
          <a:effectRef idx="0">
            <a:schemeClr val="accent1"/>
          </a:effectRef>
          <a:fontRef idx="minor">
            <a:schemeClr val="tx1"/>
          </a:fontRef>
        </p:style>
      </p:cxnSp>
      <p:sp>
        <p:nvSpPr>
          <p:cNvPr id="2" name="Espace réservé du titre 1"/>
          <p:cNvSpPr>
            <a:spLocks noGrp="1"/>
          </p:cNvSpPr>
          <p:nvPr>
            <p:ph type="title"/>
          </p:nvPr>
        </p:nvSpPr>
        <p:spPr>
          <a:xfrm>
            <a:off x="2915816" y="3076"/>
            <a:ext cx="5770984" cy="617612"/>
          </a:xfrm>
          <a:prstGeom prst="rect">
            <a:avLst/>
          </a:prstGeom>
        </p:spPr>
        <p:txBody>
          <a:bodyPr vert="horz" lIns="91440" tIns="45720" rIns="91440" bIns="45720" rtlCol="0" anchor="ctr">
            <a:normAutofit/>
          </a:bodyPr>
          <a:lstStyle/>
          <a:p>
            <a:r>
              <a:rPr lang="fr-FR" dirty="0" smtClean="0"/>
              <a:t>Modifiez le style du titre</a:t>
            </a:r>
            <a:endParaRPr lang="en-US" dirty="0"/>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13" name="Rectangle 12"/>
          <p:cNvSpPr/>
          <p:nvPr/>
        </p:nvSpPr>
        <p:spPr>
          <a:xfrm>
            <a:off x="0" y="6597352"/>
            <a:ext cx="9144000" cy="260648"/>
          </a:xfrm>
          <a:prstGeom prst="rect">
            <a:avLst/>
          </a:prstGeom>
          <a:solidFill>
            <a:srgbClr val="1D2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4" name="Picture 6" descr="C:\Users\Utilisateur\Documents\Perso\sho8\logo v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736" y="188640"/>
            <a:ext cx="2659064" cy="98028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6012160" y="6597352"/>
            <a:ext cx="3109392" cy="230832"/>
          </a:xfrm>
          <a:prstGeom prst="rect">
            <a:avLst/>
          </a:prstGeom>
        </p:spPr>
        <p:txBody>
          <a:bodyPr wrap="square">
            <a:spAutoFit/>
          </a:bodyPr>
          <a:lstStyle/>
          <a:p>
            <a:pPr algn="r" fontAlgn="base"/>
            <a:r>
              <a:rPr lang="en-US" sz="900" b="0" i="0" kern="1200" dirty="0" smtClean="0">
                <a:solidFill>
                  <a:schemeClr val="bg1"/>
                </a:solidFill>
                <a:effectLst/>
                <a:latin typeface="+mn-lt"/>
                <a:ea typeface="+mn-ea"/>
                <a:cs typeface="+mn-cs"/>
              </a:rPr>
              <a:t>This work is licensed under a </a:t>
            </a:r>
            <a:r>
              <a:rPr lang="en-US" sz="900" b="0" i="0" u="none" strike="noStrike" kern="1200" dirty="0" smtClean="0">
                <a:solidFill>
                  <a:schemeClr val="bg1"/>
                </a:solidFill>
                <a:effectLst/>
                <a:latin typeface="+mn-lt"/>
                <a:ea typeface="+mn-ea"/>
                <a:cs typeface="+mn-cs"/>
                <a:hlinkClick r:id="rId4"/>
              </a:rPr>
              <a:t>Creative Commons Attribution</a:t>
            </a:r>
            <a:endParaRPr lang="en-US" sz="900" b="0" i="0" kern="1200" dirty="0" smtClean="0">
              <a:solidFill>
                <a:schemeClr val="bg1"/>
              </a:solidFill>
              <a:effectLst/>
              <a:latin typeface="+mn-lt"/>
              <a:ea typeface="+mn-ea"/>
              <a:cs typeface="+mn-cs"/>
            </a:endParaRPr>
          </a:p>
        </p:txBody>
      </p:sp>
      <p:sp>
        <p:nvSpPr>
          <p:cNvPr id="15" name="Rectangle 14"/>
          <p:cNvSpPr/>
          <p:nvPr/>
        </p:nvSpPr>
        <p:spPr>
          <a:xfrm rot="5400000">
            <a:off x="8473620" y="5799923"/>
            <a:ext cx="1839158" cy="276999"/>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prstClr val="black"/>
                </a:solidFill>
              </a:rPr>
              <a:t>© Copyright Showeet.com</a:t>
            </a:r>
          </a:p>
        </p:txBody>
      </p:sp>
      <p:sp>
        <p:nvSpPr>
          <p:cNvPr id="16" name="Rectangle 15">
            <a:hlinkClick r:id="rId5"/>
          </p:cNvPr>
          <p:cNvSpPr/>
          <p:nvPr/>
        </p:nvSpPr>
        <p:spPr>
          <a:xfrm>
            <a:off x="0" y="6597352"/>
            <a:ext cx="3109392" cy="230832"/>
          </a:xfrm>
          <a:prstGeom prst="rect">
            <a:avLst/>
          </a:prstGeom>
        </p:spPr>
        <p:txBody>
          <a:bodyPr wrap="square">
            <a:spAutoFit/>
          </a:bodyPr>
          <a:lstStyle/>
          <a:p>
            <a:pPr algn="l" fontAlgn="base"/>
            <a:r>
              <a:rPr lang="en-US" sz="900" b="0" i="0" kern="1200" dirty="0" smtClean="0">
                <a:solidFill>
                  <a:schemeClr val="bg1"/>
                </a:solidFill>
                <a:effectLst/>
                <a:latin typeface="+mn-lt"/>
                <a:ea typeface="+mn-ea"/>
                <a:cs typeface="+mn-cs"/>
              </a:rPr>
              <a:t>© Copyright Showeet.com</a:t>
            </a:r>
          </a:p>
        </p:txBody>
      </p:sp>
    </p:spTree>
    <p:extLst>
      <p:ext uri="{BB962C8B-B14F-4D97-AF65-F5344CB8AC3E}">
        <p14:creationId xmlns:p14="http://schemas.microsoft.com/office/powerpoint/2010/main" val="3557685004"/>
      </p:ext>
    </p:extLst>
  </p:cSld>
  <p:clrMap bg1="lt1" tx1="dk1" bg2="lt2" tx2="dk2" accent1="accent1" accent2="accent2" accent3="accent3" accent4="accent4" accent5="accent5" accent6="accent6" hlink="hlink" folHlink="folHlink"/>
  <p:sldLayoutIdLst>
    <p:sldLayoutId id="2147483691" r:id="rId1"/>
  </p:sldLayoutIdLst>
  <p:txStyles>
    <p:titleStyle>
      <a:lvl1pPr algn="r" defTabSz="914400" rtl="0" eaLnBrk="1" latinLnBrk="0" hangingPunct="1">
        <a:spcBef>
          <a:spcPct val="0"/>
        </a:spcBef>
        <a:buNone/>
        <a:defRPr sz="2000" b="1" kern="1200" cap="small" normalizeH="0" baseline="0">
          <a:solidFill>
            <a:schemeClr val="bg1"/>
          </a:solidFill>
          <a:latin typeface="Verdana"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2915816" y="3076"/>
            <a:ext cx="5770984" cy="617612"/>
          </a:xfrm>
          <a:prstGeom prst="rect">
            <a:avLst/>
          </a:prstGeom>
        </p:spPr>
        <p:txBody>
          <a:bodyPr vert="horz" lIns="91440" tIns="45720" rIns="91440" bIns="45720" rtlCol="0" anchor="ctr">
            <a:normAutofit/>
          </a:bodyPr>
          <a:lstStyle/>
          <a:p>
            <a:r>
              <a:rPr lang="fr-FR" dirty="0" smtClean="0"/>
              <a:t>Modifiez le style du titre</a:t>
            </a:r>
            <a:endParaRPr lang="en-US" dirty="0"/>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15" name="Rectangle 14"/>
          <p:cNvSpPr/>
          <p:nvPr/>
        </p:nvSpPr>
        <p:spPr>
          <a:xfrm rot="5400000">
            <a:off x="8473620" y="5799923"/>
            <a:ext cx="1839158" cy="276999"/>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prstClr val="black"/>
                </a:solidFill>
              </a:rPr>
              <a:t>© Copyright Showeet.com</a:t>
            </a:r>
          </a:p>
        </p:txBody>
      </p:sp>
    </p:spTree>
    <p:extLst>
      <p:ext uri="{BB962C8B-B14F-4D97-AF65-F5344CB8AC3E}">
        <p14:creationId xmlns:p14="http://schemas.microsoft.com/office/powerpoint/2010/main" val="3688746711"/>
      </p:ext>
    </p:extLst>
  </p:cSld>
  <p:clrMap bg1="lt1" tx1="dk1" bg2="lt2" tx2="dk2" accent1="accent1" accent2="accent2" accent3="accent3" accent4="accent4" accent5="accent5" accent6="accent6" hlink="hlink" folHlink="folHlink"/>
  <p:sldLayoutIdLst>
    <p:sldLayoutId id="2147483697" r:id="rId1"/>
  </p:sldLayoutIdLst>
  <p:txStyles>
    <p:titleStyle>
      <a:lvl1pPr algn="r" defTabSz="914400" rtl="0" eaLnBrk="1" latinLnBrk="0" hangingPunct="1">
        <a:spcBef>
          <a:spcPct val="0"/>
        </a:spcBef>
        <a:buNone/>
        <a:defRPr sz="2000" b="1" kern="1200" cap="small" normalizeH="0" baseline="0">
          <a:solidFill>
            <a:schemeClr val="accent1"/>
          </a:solidFill>
          <a:latin typeface="Verdana"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gradFill flip="none" rotWithShape="1">
            <a:gsLst>
              <a:gs pos="0">
                <a:schemeClr val="bg1"/>
              </a:gs>
              <a:gs pos="100000">
                <a:srgbClr val="DBDBDB"/>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itre 1"/>
          <p:cNvSpPr>
            <a:spLocks noGrp="1"/>
          </p:cNvSpPr>
          <p:nvPr>
            <p:ph type="title"/>
          </p:nvPr>
        </p:nvSpPr>
        <p:spPr>
          <a:xfrm>
            <a:off x="2915816" y="3076"/>
            <a:ext cx="5770984" cy="617612"/>
          </a:xfrm>
          <a:prstGeom prst="rect">
            <a:avLst/>
          </a:prstGeom>
        </p:spPr>
        <p:txBody>
          <a:bodyPr vert="horz" lIns="91440" tIns="45720" rIns="91440" bIns="45720" rtlCol="0" anchor="ctr">
            <a:normAutofit/>
          </a:bodyPr>
          <a:lstStyle/>
          <a:p>
            <a:r>
              <a:rPr lang="fr-FR" dirty="0" smtClean="0"/>
              <a:t>Modifiez le style du titre</a:t>
            </a:r>
            <a:endParaRPr lang="en-US" dirty="0"/>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15" name="Rectangle 14"/>
          <p:cNvSpPr/>
          <p:nvPr/>
        </p:nvSpPr>
        <p:spPr>
          <a:xfrm rot="5400000">
            <a:off x="8473620" y="5799923"/>
            <a:ext cx="1839158" cy="276999"/>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prstClr val="black"/>
                </a:solidFill>
              </a:rPr>
              <a:t>© Copyright Showeet.com</a:t>
            </a:r>
          </a:p>
        </p:txBody>
      </p:sp>
    </p:spTree>
    <p:extLst>
      <p:ext uri="{BB962C8B-B14F-4D97-AF65-F5344CB8AC3E}">
        <p14:creationId xmlns:p14="http://schemas.microsoft.com/office/powerpoint/2010/main" val="3974763103"/>
      </p:ext>
    </p:extLst>
  </p:cSld>
  <p:clrMap bg1="lt1" tx1="dk1" bg2="lt2" tx2="dk2" accent1="accent1" accent2="accent2" accent3="accent3" accent4="accent4" accent5="accent5" accent6="accent6" hlink="hlink" folHlink="folHlink"/>
  <p:sldLayoutIdLst>
    <p:sldLayoutId id="2147483699" r:id="rId1"/>
  </p:sldLayoutIdLst>
  <p:txStyles>
    <p:titleStyle>
      <a:lvl1pPr algn="r" defTabSz="914400" rtl="0" eaLnBrk="1" latinLnBrk="0" hangingPunct="1">
        <a:spcBef>
          <a:spcPct val="0"/>
        </a:spcBef>
        <a:buNone/>
        <a:defRPr sz="2000" b="1" kern="1200" cap="small" normalizeH="0" baseline="0">
          <a:solidFill>
            <a:schemeClr val="accent1"/>
          </a:solidFill>
          <a:latin typeface="Verdana"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1" name="Rectangle 10"/>
          <p:cNvSpPr/>
          <p:nvPr/>
        </p:nvSpPr>
        <p:spPr>
          <a:xfrm>
            <a:off x="0" y="908720"/>
            <a:ext cx="9144000" cy="5688632"/>
          </a:xfrm>
          <a:prstGeom prst="rect">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0" y="0"/>
            <a:ext cx="9144000" cy="620688"/>
          </a:xfrm>
          <a:prstGeom prst="rect">
            <a:avLst/>
          </a:prstGeom>
          <a:solidFill>
            <a:srgbClr val="1D2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620688"/>
            <a:ext cx="9144000" cy="288032"/>
          </a:xfrm>
          <a:prstGeom prst="rect">
            <a:avLst/>
          </a:prstGeom>
          <a:solidFill>
            <a:srgbClr val="9EB3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2" name="Connecteur droit 11"/>
          <p:cNvCxnSpPr/>
          <p:nvPr/>
        </p:nvCxnSpPr>
        <p:spPr>
          <a:xfrm>
            <a:off x="0" y="620688"/>
            <a:ext cx="9144000" cy="0"/>
          </a:xfrm>
          <a:prstGeom prst="line">
            <a:avLst/>
          </a:prstGeom>
          <a:ln>
            <a:solidFill>
              <a:srgbClr val="CBDB23"/>
            </a:solidFill>
          </a:ln>
        </p:spPr>
        <p:style>
          <a:lnRef idx="1">
            <a:schemeClr val="accent1"/>
          </a:lnRef>
          <a:fillRef idx="0">
            <a:schemeClr val="accent1"/>
          </a:fillRef>
          <a:effectRef idx="0">
            <a:schemeClr val="accent1"/>
          </a:effectRef>
          <a:fontRef idx="minor">
            <a:schemeClr val="tx1"/>
          </a:fontRef>
        </p:style>
      </p:cxnSp>
      <p:sp>
        <p:nvSpPr>
          <p:cNvPr id="2" name="Espace réservé du titre 1"/>
          <p:cNvSpPr>
            <a:spLocks noGrp="1"/>
          </p:cNvSpPr>
          <p:nvPr>
            <p:ph type="title"/>
          </p:nvPr>
        </p:nvSpPr>
        <p:spPr>
          <a:xfrm>
            <a:off x="2915816" y="3076"/>
            <a:ext cx="5770984" cy="617612"/>
          </a:xfrm>
          <a:prstGeom prst="rect">
            <a:avLst/>
          </a:prstGeom>
        </p:spPr>
        <p:txBody>
          <a:bodyPr vert="horz" lIns="91440" tIns="45720" rIns="91440" bIns="45720" rtlCol="0" anchor="ctr">
            <a:normAutofit/>
          </a:bodyPr>
          <a:lstStyle/>
          <a:p>
            <a:r>
              <a:rPr lang="fr-FR" dirty="0" smtClean="0"/>
              <a:t>Modifiez le style du titre</a:t>
            </a:r>
            <a:endParaRPr lang="en-US" dirty="0"/>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13" name="Rectangle 12"/>
          <p:cNvSpPr/>
          <p:nvPr/>
        </p:nvSpPr>
        <p:spPr>
          <a:xfrm>
            <a:off x="0" y="6597352"/>
            <a:ext cx="9144000" cy="260648"/>
          </a:xfrm>
          <a:prstGeom prst="rect">
            <a:avLst/>
          </a:prstGeom>
          <a:solidFill>
            <a:srgbClr val="1D2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4" name="Picture 6" descr="C:\Users\Utilisateur\Documents\Perso\sho8\logo v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736" y="188640"/>
            <a:ext cx="2659064" cy="98028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6012160" y="6597352"/>
            <a:ext cx="3109392" cy="230832"/>
          </a:xfrm>
          <a:prstGeom prst="rect">
            <a:avLst/>
          </a:prstGeom>
        </p:spPr>
        <p:txBody>
          <a:bodyPr wrap="square">
            <a:spAutoFit/>
          </a:bodyPr>
          <a:lstStyle/>
          <a:p>
            <a:pPr algn="r" fontAlgn="base"/>
            <a:r>
              <a:rPr lang="en-US" sz="900" b="0" i="0" kern="1200" dirty="0" smtClean="0">
                <a:solidFill>
                  <a:schemeClr val="bg1"/>
                </a:solidFill>
                <a:effectLst/>
                <a:latin typeface="+mn-lt"/>
                <a:ea typeface="+mn-ea"/>
                <a:cs typeface="+mn-cs"/>
              </a:rPr>
              <a:t>This work is licensed under a </a:t>
            </a:r>
            <a:r>
              <a:rPr lang="en-US" sz="900" b="0" i="0" u="none" strike="noStrike" kern="1200" dirty="0" smtClean="0">
                <a:solidFill>
                  <a:schemeClr val="bg1"/>
                </a:solidFill>
                <a:effectLst/>
                <a:latin typeface="+mn-lt"/>
                <a:ea typeface="+mn-ea"/>
                <a:cs typeface="+mn-cs"/>
                <a:hlinkClick r:id="rId4"/>
              </a:rPr>
              <a:t>Creative Commons Attribution</a:t>
            </a:r>
            <a:endParaRPr lang="en-US" sz="900" b="0" i="0" kern="1200" dirty="0" smtClean="0">
              <a:solidFill>
                <a:schemeClr val="bg1"/>
              </a:solidFill>
              <a:effectLst/>
              <a:latin typeface="+mn-lt"/>
              <a:ea typeface="+mn-ea"/>
              <a:cs typeface="+mn-cs"/>
            </a:endParaRPr>
          </a:p>
        </p:txBody>
      </p:sp>
      <p:sp>
        <p:nvSpPr>
          <p:cNvPr id="15" name="Rectangle 14"/>
          <p:cNvSpPr/>
          <p:nvPr/>
        </p:nvSpPr>
        <p:spPr>
          <a:xfrm rot="5400000">
            <a:off x="8473620" y="5799923"/>
            <a:ext cx="1839158" cy="276999"/>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prstClr val="black"/>
                </a:solidFill>
              </a:rPr>
              <a:t>© Copyright Showeet.com</a:t>
            </a:r>
          </a:p>
        </p:txBody>
      </p:sp>
      <p:sp>
        <p:nvSpPr>
          <p:cNvPr id="16" name="Rectangle 15">
            <a:hlinkClick r:id="rId5"/>
          </p:cNvPr>
          <p:cNvSpPr/>
          <p:nvPr/>
        </p:nvSpPr>
        <p:spPr>
          <a:xfrm>
            <a:off x="0" y="6597352"/>
            <a:ext cx="3109392" cy="230832"/>
          </a:xfrm>
          <a:prstGeom prst="rect">
            <a:avLst/>
          </a:prstGeom>
        </p:spPr>
        <p:txBody>
          <a:bodyPr wrap="square">
            <a:spAutoFit/>
          </a:bodyPr>
          <a:lstStyle/>
          <a:p>
            <a:pPr algn="l" fontAlgn="base"/>
            <a:r>
              <a:rPr lang="en-US" sz="900" b="0" i="0" kern="1200" dirty="0" smtClean="0">
                <a:solidFill>
                  <a:schemeClr val="bg1"/>
                </a:solidFill>
                <a:effectLst/>
                <a:latin typeface="+mn-lt"/>
                <a:ea typeface="+mn-ea"/>
                <a:cs typeface="+mn-cs"/>
              </a:rPr>
              <a:t>© Copyright Showeet.com</a:t>
            </a:r>
          </a:p>
        </p:txBody>
      </p:sp>
    </p:spTree>
    <p:extLst>
      <p:ext uri="{BB962C8B-B14F-4D97-AF65-F5344CB8AC3E}">
        <p14:creationId xmlns:p14="http://schemas.microsoft.com/office/powerpoint/2010/main" val="3551489268"/>
      </p:ext>
    </p:extLst>
  </p:cSld>
  <p:clrMap bg1="lt1" tx1="dk1" bg2="lt2" tx2="dk2" accent1="accent1" accent2="accent2" accent3="accent3" accent4="accent4" accent5="accent5" accent6="accent6" hlink="hlink" folHlink="folHlink"/>
  <p:sldLayoutIdLst>
    <p:sldLayoutId id="2147483693" r:id="rId1"/>
  </p:sldLayoutIdLst>
  <p:txStyles>
    <p:titleStyle>
      <a:lvl1pPr algn="r" defTabSz="914400" rtl="0" eaLnBrk="1" latinLnBrk="0" hangingPunct="1">
        <a:spcBef>
          <a:spcPct val="0"/>
        </a:spcBef>
        <a:buNone/>
        <a:defRPr sz="2000" b="1" kern="1200" cap="small" normalizeH="0" baseline="0">
          <a:solidFill>
            <a:schemeClr val="bg1"/>
          </a:solidFill>
          <a:latin typeface="Verdana"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pSp>
        <p:nvGrpSpPr>
          <p:cNvPr id="17" name="Groupe 16"/>
          <p:cNvGrpSpPr/>
          <p:nvPr/>
        </p:nvGrpSpPr>
        <p:grpSpPr>
          <a:xfrm>
            <a:off x="0" y="0"/>
            <a:ext cx="9144000" cy="6858000"/>
            <a:chOff x="0" y="0"/>
            <a:chExt cx="9144000" cy="6858000"/>
          </a:xfrm>
        </p:grpSpPr>
        <p:sp>
          <p:nvSpPr>
            <p:cNvPr id="18" name="Rectangle 11"/>
            <p:cNvSpPr>
              <a:spLocks noChangeArrowheads="1"/>
            </p:cNvSpPr>
            <p:nvPr/>
          </p:nvSpPr>
          <p:spPr bwMode="auto">
            <a:xfrm>
              <a:off x="0" y="0"/>
              <a:ext cx="9144000" cy="6858000"/>
            </a:xfrm>
            <a:prstGeom prst="rect">
              <a:avLst/>
            </a:prstGeom>
            <a:solidFill>
              <a:schemeClr val="tx1">
                <a:lumMod val="85000"/>
                <a:lumOff val="15000"/>
              </a:schemeClr>
            </a:solidFill>
            <a:ln>
              <a:noFill/>
            </a:ln>
            <a:effectLst/>
          </p:spPr>
          <p:txBody>
            <a:bodyPr wrap="none" anchor="ctr"/>
            <a:lstStyle/>
            <a:p>
              <a:endParaRPr lang="fr-FR"/>
            </a:p>
          </p:txBody>
        </p:sp>
        <p:sp>
          <p:nvSpPr>
            <p:cNvPr id="19" name="Rectangle 18"/>
            <p:cNvSpPr/>
            <p:nvPr/>
          </p:nvSpPr>
          <p:spPr>
            <a:xfrm>
              <a:off x="0" y="0"/>
              <a:ext cx="9144000" cy="6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0" y="620688"/>
              <a:ext cx="9144000" cy="28803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Connecteur droit 20"/>
            <p:cNvCxnSpPr/>
            <p:nvPr/>
          </p:nvCxnSpPr>
          <p:spPr>
            <a:xfrm>
              <a:off x="0" y="620688"/>
              <a:ext cx="9144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0" y="6597352"/>
              <a:ext cx="9144000"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012160" y="6597352"/>
              <a:ext cx="3109392" cy="230832"/>
            </a:xfrm>
            <a:prstGeom prst="rect">
              <a:avLst/>
            </a:prstGeom>
          </p:spPr>
          <p:txBody>
            <a:bodyPr wrap="square">
              <a:spAutoFit/>
            </a:bodyPr>
            <a:lstStyle/>
            <a:p>
              <a:pPr algn="r" fontAlgn="base"/>
              <a:r>
                <a:rPr lang="en-US" sz="900" b="0" i="0" kern="1200" dirty="0" smtClean="0">
                  <a:solidFill>
                    <a:schemeClr val="bg1"/>
                  </a:solidFill>
                  <a:effectLst/>
                  <a:latin typeface="+mn-lt"/>
                  <a:ea typeface="+mn-ea"/>
                  <a:cs typeface="+mn-cs"/>
                </a:rPr>
                <a:t>This work is licensed under a </a:t>
              </a:r>
              <a:r>
                <a:rPr lang="en-US" sz="900" b="0" i="0" u="none" strike="noStrike" kern="1200" dirty="0" smtClean="0">
                  <a:solidFill>
                    <a:schemeClr val="bg1"/>
                  </a:solidFill>
                  <a:effectLst/>
                  <a:latin typeface="+mn-lt"/>
                  <a:ea typeface="+mn-ea"/>
                  <a:cs typeface="+mn-cs"/>
                  <a:hlinkClick r:id="rId3"/>
                </a:rPr>
                <a:t>Creative Commons Attribution</a:t>
              </a:r>
              <a:endParaRPr lang="en-US" sz="900" b="0" i="0" kern="1200" dirty="0" smtClean="0">
                <a:solidFill>
                  <a:schemeClr val="bg1"/>
                </a:solidFill>
                <a:effectLst/>
                <a:latin typeface="+mn-lt"/>
                <a:ea typeface="+mn-ea"/>
                <a:cs typeface="+mn-cs"/>
              </a:endParaRPr>
            </a:p>
          </p:txBody>
        </p:sp>
        <p:sp>
          <p:nvSpPr>
            <p:cNvPr id="24" name="Rectangle 23">
              <a:hlinkClick r:id="rId4"/>
            </p:cNvPr>
            <p:cNvSpPr/>
            <p:nvPr/>
          </p:nvSpPr>
          <p:spPr>
            <a:xfrm>
              <a:off x="0" y="6597352"/>
              <a:ext cx="3109392" cy="230832"/>
            </a:xfrm>
            <a:prstGeom prst="rect">
              <a:avLst/>
            </a:prstGeom>
          </p:spPr>
          <p:txBody>
            <a:bodyPr wrap="square">
              <a:spAutoFit/>
            </a:bodyPr>
            <a:lstStyle/>
            <a:p>
              <a:pPr algn="l" fontAlgn="base"/>
              <a:r>
                <a:rPr lang="en-US" sz="900" b="0" i="0" kern="1200" dirty="0" smtClean="0">
                  <a:solidFill>
                    <a:schemeClr val="bg1"/>
                  </a:solidFill>
                  <a:effectLst/>
                  <a:latin typeface="+mn-lt"/>
                  <a:ea typeface="+mn-ea"/>
                  <a:cs typeface="+mn-cs"/>
                </a:rPr>
                <a:t>© Copyright Showeet.com</a:t>
              </a:r>
            </a:p>
          </p:txBody>
        </p:sp>
      </p:grpSp>
      <p:sp>
        <p:nvSpPr>
          <p:cNvPr id="2" name="Espace réservé du titre 1"/>
          <p:cNvSpPr>
            <a:spLocks noGrp="1"/>
          </p:cNvSpPr>
          <p:nvPr>
            <p:ph type="title"/>
          </p:nvPr>
        </p:nvSpPr>
        <p:spPr>
          <a:xfrm>
            <a:off x="2915816" y="3076"/>
            <a:ext cx="5770984" cy="617612"/>
          </a:xfrm>
          <a:prstGeom prst="rect">
            <a:avLst/>
          </a:prstGeom>
        </p:spPr>
        <p:txBody>
          <a:bodyPr vert="horz" lIns="91440" tIns="45720" rIns="91440" bIns="45720" rtlCol="0" anchor="ctr">
            <a:normAutofit/>
          </a:bodyPr>
          <a:lstStyle/>
          <a:p>
            <a:r>
              <a:rPr lang="fr-FR" dirty="0" smtClean="0"/>
              <a:t>Modifiez le style du titre</a:t>
            </a:r>
            <a:endParaRPr lang="en-US" dirty="0"/>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pic>
        <p:nvPicPr>
          <p:cNvPr id="14" name="Picture 6" descr="C:\Users\Utilisateur\Documents\Perso\sho8\logo v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736" y="188640"/>
            <a:ext cx="2659064" cy="98028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rot="5400000">
            <a:off x="8473620" y="5799923"/>
            <a:ext cx="1839158" cy="276999"/>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prstClr val="black"/>
                </a:solidFill>
              </a:rPr>
              <a:t>© Copyright Showeet.com</a:t>
            </a:r>
          </a:p>
        </p:txBody>
      </p:sp>
    </p:spTree>
    <p:extLst>
      <p:ext uri="{BB962C8B-B14F-4D97-AF65-F5344CB8AC3E}">
        <p14:creationId xmlns:p14="http://schemas.microsoft.com/office/powerpoint/2010/main" val="944875287"/>
      </p:ext>
    </p:extLst>
  </p:cSld>
  <p:clrMap bg1="lt1" tx1="dk1" bg2="lt2" tx2="dk2" accent1="accent1" accent2="accent2" accent3="accent3" accent4="accent4" accent5="accent5" accent6="accent6" hlink="hlink" folHlink="folHlink"/>
  <p:sldLayoutIdLst>
    <p:sldLayoutId id="2147483695" r:id="rId1"/>
  </p:sldLayoutIdLst>
  <p:txStyles>
    <p:titleStyle>
      <a:lvl1pPr algn="r" defTabSz="914400" rtl="0" eaLnBrk="1" latinLnBrk="0" hangingPunct="1">
        <a:spcBef>
          <a:spcPct val="0"/>
        </a:spcBef>
        <a:buNone/>
        <a:defRPr sz="2000" b="1" kern="1200" cap="small" normalizeH="0" baseline="0">
          <a:solidFill>
            <a:schemeClr val="bg1"/>
          </a:solidFill>
          <a:latin typeface="Verdana"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0" y="0"/>
            <a:ext cx="9144000" cy="620688"/>
          </a:xfrm>
          <a:prstGeom prst="rect">
            <a:avLst/>
          </a:prstGeom>
          <a:solidFill>
            <a:srgbClr val="1D2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620688"/>
            <a:ext cx="9144000" cy="288032"/>
          </a:xfrm>
          <a:prstGeom prst="rect">
            <a:avLst/>
          </a:prstGeom>
          <a:solidFill>
            <a:srgbClr val="9EB3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Connecteur droit 11"/>
          <p:cNvCxnSpPr/>
          <p:nvPr/>
        </p:nvCxnSpPr>
        <p:spPr>
          <a:xfrm>
            <a:off x="0" y="620688"/>
            <a:ext cx="9144000" cy="0"/>
          </a:xfrm>
          <a:prstGeom prst="line">
            <a:avLst/>
          </a:prstGeom>
          <a:ln>
            <a:solidFill>
              <a:srgbClr val="CBDB23"/>
            </a:solidFill>
          </a:ln>
        </p:spPr>
        <p:style>
          <a:lnRef idx="1">
            <a:schemeClr val="accent1"/>
          </a:lnRef>
          <a:fillRef idx="0">
            <a:schemeClr val="accent1"/>
          </a:fillRef>
          <a:effectRef idx="0">
            <a:schemeClr val="accent1"/>
          </a:effectRef>
          <a:fontRef idx="minor">
            <a:schemeClr val="tx1"/>
          </a:fontRef>
        </p:style>
      </p:cxnSp>
      <p:sp>
        <p:nvSpPr>
          <p:cNvPr id="2" name="Espace réservé du titre 1"/>
          <p:cNvSpPr>
            <a:spLocks noGrp="1"/>
          </p:cNvSpPr>
          <p:nvPr>
            <p:ph type="title"/>
          </p:nvPr>
        </p:nvSpPr>
        <p:spPr>
          <a:xfrm>
            <a:off x="2915816" y="3076"/>
            <a:ext cx="5770984" cy="617612"/>
          </a:xfrm>
          <a:prstGeom prst="rect">
            <a:avLst/>
          </a:prstGeom>
        </p:spPr>
        <p:txBody>
          <a:bodyPr vert="horz" lIns="91440" tIns="45720" rIns="91440" bIns="45720" rtlCol="0" anchor="ctr">
            <a:normAutofit/>
          </a:bodyPr>
          <a:lstStyle/>
          <a:p>
            <a:r>
              <a:rPr lang="fr-FR" dirty="0" smtClean="0"/>
              <a:t>Modifiez le style du titre</a:t>
            </a:r>
            <a:endParaRPr lang="en-US" dirty="0"/>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13" name="Rectangle 12"/>
          <p:cNvSpPr/>
          <p:nvPr/>
        </p:nvSpPr>
        <p:spPr>
          <a:xfrm>
            <a:off x="0" y="6597352"/>
            <a:ext cx="9144000" cy="260648"/>
          </a:xfrm>
          <a:prstGeom prst="rect">
            <a:avLst/>
          </a:prstGeom>
          <a:solidFill>
            <a:srgbClr val="1D2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012160" y="6597352"/>
            <a:ext cx="3109392" cy="230832"/>
          </a:xfrm>
          <a:prstGeom prst="rect">
            <a:avLst/>
          </a:prstGeom>
        </p:spPr>
        <p:txBody>
          <a:bodyPr wrap="square">
            <a:spAutoFit/>
          </a:bodyPr>
          <a:lstStyle/>
          <a:p>
            <a:pPr algn="r" fontAlgn="base"/>
            <a:r>
              <a:rPr lang="en-US" sz="900" b="0" i="0" kern="1200" dirty="0" smtClean="0">
                <a:solidFill>
                  <a:schemeClr val="bg1"/>
                </a:solidFill>
                <a:effectLst/>
                <a:latin typeface="+mn-lt"/>
                <a:ea typeface="+mn-ea"/>
                <a:cs typeface="+mn-cs"/>
              </a:rPr>
              <a:t>This work is licensed under a </a:t>
            </a:r>
            <a:r>
              <a:rPr lang="en-US" sz="900" b="0" i="0" u="none" strike="noStrike" kern="1200" dirty="0" smtClean="0">
                <a:solidFill>
                  <a:schemeClr val="bg1"/>
                </a:solidFill>
                <a:effectLst/>
                <a:latin typeface="+mn-lt"/>
                <a:ea typeface="+mn-ea"/>
                <a:cs typeface="+mn-cs"/>
                <a:hlinkClick r:id="rId13"/>
              </a:rPr>
              <a:t>Creative Commons Attribution</a:t>
            </a:r>
            <a:endParaRPr lang="en-US" sz="900" b="0" i="0" kern="1200" dirty="0" smtClean="0">
              <a:solidFill>
                <a:schemeClr val="bg1"/>
              </a:solidFill>
              <a:effectLst/>
              <a:latin typeface="+mn-lt"/>
              <a:ea typeface="+mn-ea"/>
              <a:cs typeface="+mn-cs"/>
            </a:endParaRPr>
          </a:p>
        </p:txBody>
      </p:sp>
      <p:sp>
        <p:nvSpPr>
          <p:cNvPr id="14" name="Rectangle 13"/>
          <p:cNvSpPr/>
          <p:nvPr/>
        </p:nvSpPr>
        <p:spPr>
          <a:xfrm rot="5400000">
            <a:off x="8473620" y="5799923"/>
            <a:ext cx="1839158" cy="276999"/>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prstClr val="black"/>
                </a:solidFill>
              </a:rPr>
              <a:t>© Copyright Showeet.com</a:t>
            </a:r>
          </a:p>
        </p:txBody>
      </p:sp>
      <p:sp>
        <p:nvSpPr>
          <p:cNvPr id="15" name="Rectangle 14">
            <a:hlinkClick r:id="rId14"/>
          </p:cNvPr>
          <p:cNvSpPr/>
          <p:nvPr/>
        </p:nvSpPr>
        <p:spPr>
          <a:xfrm>
            <a:off x="0" y="6597352"/>
            <a:ext cx="3109392" cy="230832"/>
          </a:xfrm>
          <a:prstGeom prst="rect">
            <a:avLst/>
          </a:prstGeom>
        </p:spPr>
        <p:txBody>
          <a:bodyPr wrap="square">
            <a:spAutoFit/>
          </a:bodyPr>
          <a:lstStyle/>
          <a:p>
            <a:pPr algn="l" fontAlgn="base"/>
            <a:r>
              <a:rPr lang="en-US" sz="900" b="0" i="0" kern="1200" dirty="0" smtClean="0">
                <a:solidFill>
                  <a:schemeClr val="bg1"/>
                </a:solidFill>
                <a:effectLst/>
                <a:latin typeface="+mn-lt"/>
                <a:ea typeface="+mn-ea"/>
                <a:cs typeface="+mn-cs"/>
              </a:rPr>
              <a:t>© Copyright Showeet.com</a:t>
            </a:r>
          </a:p>
        </p:txBody>
      </p:sp>
      <p:pic>
        <p:nvPicPr>
          <p:cNvPr id="11" name="Picture 6" descr="C:\Users\Utilisateur\Documents\Perso\sho8\logo v3.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12736" y="188640"/>
            <a:ext cx="2659064" cy="980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96185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r" defTabSz="914400" rtl="0" eaLnBrk="1" latinLnBrk="0" hangingPunct="1">
        <a:spcBef>
          <a:spcPct val="0"/>
        </a:spcBef>
        <a:buNone/>
        <a:defRPr sz="2000" b="1" kern="1200" cap="small" normalizeH="0" baseline="0">
          <a:solidFill>
            <a:schemeClr val="bg1"/>
          </a:solidFill>
          <a:latin typeface="Verdana"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FR" dirty="0"/>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1FA1CE-C640-4CE1-8D0A-EAE11EE28272}" type="datetimeFigureOut">
              <a:rPr lang="en-US" smtClean="0">
                <a:solidFill>
                  <a:prstClr val="black">
                    <a:tint val="75000"/>
                  </a:prstClr>
                </a:solidFill>
              </a:rPr>
              <a:pPr/>
              <a:t>6/9/2018</a:t>
            </a:fld>
            <a:endParaRPr lang="en-US">
              <a:solidFill>
                <a:prstClr val="black">
                  <a:tint val="75000"/>
                </a:prstClr>
              </a:solidFill>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prstClr val="black">
                    <a:tint val="75000"/>
                  </a:prstClr>
                </a:solidFill>
              </a:rPr>
              <a:t>Footer</a:t>
            </a:r>
            <a:endParaRPr lang="en-US" dirty="0">
              <a:solidFill>
                <a:prstClr val="black">
                  <a:tint val="75000"/>
                </a:prstClr>
              </a:solidFill>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4786E5-36B4-4750-9BD9-353AA4FBC168}" type="slidenum">
              <a:rPr lang="en-US" smtClean="0">
                <a:solidFill>
                  <a:prstClr val="black">
                    <a:tint val="75000"/>
                  </a:prstClr>
                </a:solidFill>
              </a:rPr>
              <a:pPr/>
              <a:t>‹#›</a:t>
            </a:fld>
            <a:endParaRPr lang="en-US">
              <a:solidFill>
                <a:prstClr val="black">
                  <a:tint val="75000"/>
                </a:prstClr>
              </a:solidFill>
            </a:endParaRPr>
          </a:p>
        </p:txBody>
      </p:sp>
      <p:sp>
        <p:nvSpPr>
          <p:cNvPr id="8" name="Rectangle 7"/>
          <p:cNvSpPr/>
          <p:nvPr/>
        </p:nvSpPr>
        <p:spPr>
          <a:xfrm rot="5400000">
            <a:off x="8473620" y="5799923"/>
            <a:ext cx="1839158" cy="276999"/>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prstClr val="black"/>
                </a:solidFill>
              </a:rPr>
              <a:t>© Copyright Showeet.com</a:t>
            </a:r>
          </a:p>
        </p:txBody>
      </p:sp>
    </p:spTree>
    <p:extLst>
      <p:ext uri="{BB962C8B-B14F-4D97-AF65-F5344CB8AC3E}">
        <p14:creationId xmlns:p14="http://schemas.microsoft.com/office/powerpoint/2010/main" val="754927796"/>
      </p:ext>
    </p:extLst>
  </p:cSld>
  <p:clrMap bg1="lt1" tx1="dk1" bg2="lt2" tx2="dk2" accent1="accent1" accent2="accent2" accent3="accent3" accent4="accent4" accent5="accent5" accent6="accent6" hlink="hlink" folHlink="folHlink"/>
  <p:sldLayoutIdLst>
    <p:sldLayoutId id="214748368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8.xml"/><Relationship Id="rId3" Type="http://schemas.openxmlformats.org/officeDocument/2006/relationships/image" Target="../media/image5.jpg"/><Relationship Id="rId7" Type="http://schemas.openxmlformats.org/officeDocument/2006/relationships/diagramLayout" Target="../diagrams/layout8.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Data" Target="../diagrams/data8.xml"/><Relationship Id="rId11" Type="http://schemas.openxmlformats.org/officeDocument/2006/relationships/image" Target="../media/image22.jpeg"/><Relationship Id="rId5" Type="http://schemas.microsoft.com/office/2007/relationships/hdphoto" Target="../media/hdphoto3.wdp"/><Relationship Id="rId10" Type="http://schemas.microsoft.com/office/2007/relationships/diagramDrawing" Target="../diagrams/drawing8.xml"/><Relationship Id="rId4" Type="http://schemas.openxmlformats.org/officeDocument/2006/relationships/image" Target="../media/image15.png"/><Relationship Id="rId9" Type="http://schemas.openxmlformats.org/officeDocument/2006/relationships/diagramColors" Target="../diagrams/colors8.xml"/></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9.xml"/><Relationship Id="rId3" Type="http://schemas.openxmlformats.org/officeDocument/2006/relationships/image" Target="../media/image5.jpg"/><Relationship Id="rId7" Type="http://schemas.openxmlformats.org/officeDocument/2006/relationships/diagramLayout" Target="../diagrams/layout9.xml"/><Relationship Id="rId12"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Data" Target="../diagrams/data9.xml"/><Relationship Id="rId11" Type="http://schemas.openxmlformats.org/officeDocument/2006/relationships/image" Target="../media/image23.jpeg"/><Relationship Id="rId5" Type="http://schemas.microsoft.com/office/2007/relationships/hdphoto" Target="../media/hdphoto3.wdp"/><Relationship Id="rId10" Type="http://schemas.microsoft.com/office/2007/relationships/diagramDrawing" Target="../diagrams/drawing9.xml"/><Relationship Id="rId4" Type="http://schemas.openxmlformats.org/officeDocument/2006/relationships/image" Target="../media/image15.png"/><Relationship Id="rId9" Type="http://schemas.openxmlformats.org/officeDocument/2006/relationships/diagramColors" Target="../diagrams/colors9.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image" Target="../media/image15.png"/><Relationship Id="rId7" Type="http://schemas.openxmlformats.org/officeDocument/2006/relationships/diagramQuickStyle" Target="../diagrams/quickStyle10.xml"/><Relationship Id="rId2" Type="http://schemas.openxmlformats.org/officeDocument/2006/relationships/image" Target="../media/image5.jpg"/><Relationship Id="rId1" Type="http://schemas.openxmlformats.org/officeDocument/2006/relationships/slideLayout" Target="../slideLayouts/slideLayout3.xml"/><Relationship Id="rId6" Type="http://schemas.openxmlformats.org/officeDocument/2006/relationships/diagramLayout" Target="../diagrams/layout10.xml"/><Relationship Id="rId11" Type="http://schemas.openxmlformats.org/officeDocument/2006/relationships/image" Target="../media/image26.jpeg"/><Relationship Id="rId5" Type="http://schemas.openxmlformats.org/officeDocument/2006/relationships/diagramData" Target="../diagrams/data10.xml"/><Relationship Id="rId10" Type="http://schemas.openxmlformats.org/officeDocument/2006/relationships/image" Target="../media/image25.jpeg"/><Relationship Id="rId4" Type="http://schemas.microsoft.com/office/2007/relationships/hdphoto" Target="../media/hdphoto3.wdp"/><Relationship Id="rId9" Type="http://schemas.microsoft.com/office/2007/relationships/diagramDrawing" Target="../diagrams/drawing10.xml"/></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11.xml"/><Relationship Id="rId3" Type="http://schemas.openxmlformats.org/officeDocument/2006/relationships/image" Target="../media/image27.png"/><Relationship Id="rId7" Type="http://schemas.openxmlformats.org/officeDocument/2006/relationships/diagramData" Target="../diagrams/data11.xml"/><Relationship Id="rId2" Type="http://schemas.openxmlformats.org/officeDocument/2006/relationships/image" Target="../media/image5.jpg"/><Relationship Id="rId1" Type="http://schemas.openxmlformats.org/officeDocument/2006/relationships/slideLayout" Target="../slideLayouts/slideLayout3.xml"/><Relationship Id="rId6" Type="http://schemas.microsoft.com/office/2007/relationships/hdphoto" Target="../media/hdphoto2.wdp"/><Relationship Id="rId11" Type="http://schemas.microsoft.com/office/2007/relationships/diagramDrawing" Target="../diagrams/drawing11.xml"/><Relationship Id="rId5" Type="http://schemas.openxmlformats.org/officeDocument/2006/relationships/image" Target="../media/image7.png"/><Relationship Id="rId10" Type="http://schemas.openxmlformats.org/officeDocument/2006/relationships/diagramColors" Target="../diagrams/colors11.xml"/><Relationship Id="rId4" Type="http://schemas.microsoft.com/office/2007/relationships/hdphoto" Target="../media/hdphoto4.wdp"/><Relationship Id="rId9" Type="http://schemas.openxmlformats.org/officeDocument/2006/relationships/diagramQuickStyle" Target="../diagrams/quickStyle11.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jpg"/><Relationship Id="rId1" Type="http://schemas.openxmlformats.org/officeDocument/2006/relationships/slideLayout" Target="../slideLayouts/slideLayout3.xml"/><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diagramLayout" Target="../diagrams/layout12.xml"/><Relationship Id="rId7" Type="http://schemas.openxmlformats.org/officeDocument/2006/relationships/image" Target="../media/image28.png"/><Relationship Id="rId2" Type="http://schemas.openxmlformats.org/officeDocument/2006/relationships/diagramData" Target="../diagrams/data12.xml"/><Relationship Id="rId1" Type="http://schemas.openxmlformats.org/officeDocument/2006/relationships/slideLayout" Target="../slideLayouts/slideLayout3.xml"/><Relationship Id="rId6" Type="http://schemas.microsoft.com/office/2007/relationships/diagramDrawing" Target="../diagrams/drawing12.xml"/><Relationship Id="rId5" Type="http://schemas.openxmlformats.org/officeDocument/2006/relationships/diagramColors" Target="../diagrams/colors12.xml"/><Relationship Id="rId10" Type="http://schemas.openxmlformats.org/officeDocument/2006/relationships/hyperlink" Target="&#23416;&#29983;&#31558;&#35352;.pdf" TargetMode="External"/><Relationship Id="rId4" Type="http://schemas.openxmlformats.org/officeDocument/2006/relationships/diagramQuickStyle" Target="../diagrams/quickStyle12.xml"/><Relationship Id="rId9" Type="http://schemas.openxmlformats.org/officeDocument/2006/relationships/hyperlink" Target="&#35264;&#35506;&#32000;&#37636;.pdf"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diagramLayout" Target="../diagrams/layout13.xml"/><Relationship Id="rId7" Type="http://schemas.openxmlformats.org/officeDocument/2006/relationships/image" Target="../media/image28.png"/><Relationship Id="rId2" Type="http://schemas.openxmlformats.org/officeDocument/2006/relationships/diagramData" Target="../diagrams/data13.xml"/><Relationship Id="rId1" Type="http://schemas.openxmlformats.org/officeDocument/2006/relationships/slideLayout" Target="../slideLayouts/slideLayout3.xml"/><Relationship Id="rId6" Type="http://schemas.microsoft.com/office/2007/relationships/diagramDrawing" Target="../diagrams/drawing13.xml"/><Relationship Id="rId5" Type="http://schemas.openxmlformats.org/officeDocument/2006/relationships/diagramColors" Target="../diagrams/colors13.xml"/><Relationship Id="rId10" Type="http://schemas.openxmlformats.org/officeDocument/2006/relationships/image" Target="../media/image32.png"/><Relationship Id="rId4" Type="http://schemas.openxmlformats.org/officeDocument/2006/relationships/diagramQuickStyle" Target="../diagrams/quickStyle13.xml"/><Relationship Id="rId9" Type="http://schemas.openxmlformats.org/officeDocument/2006/relationships/image" Target="../media/image31.jpeg"/></Relationships>
</file>

<file path=ppt/slides/_rels/slide17.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diagramLayout" Target="../diagrams/layout14.xml"/><Relationship Id="rId7" Type="http://schemas.openxmlformats.org/officeDocument/2006/relationships/image" Target="../media/image28.png"/><Relationship Id="rId2" Type="http://schemas.openxmlformats.org/officeDocument/2006/relationships/diagramData" Target="../diagrams/data14.xml"/><Relationship Id="rId1" Type="http://schemas.openxmlformats.org/officeDocument/2006/relationships/slideLayout" Target="../slideLayouts/slideLayout3.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 Id="rId9" Type="http://schemas.openxmlformats.org/officeDocument/2006/relationships/image" Target="../media/image34.jpeg"/></Relationships>
</file>

<file path=ppt/slides/_rels/slide18.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diagramLayout" Target="../diagrams/layout15.xml"/><Relationship Id="rId7" Type="http://schemas.openxmlformats.org/officeDocument/2006/relationships/image" Target="../media/image28.png"/><Relationship Id="rId2" Type="http://schemas.openxmlformats.org/officeDocument/2006/relationships/diagramData" Target="../diagrams/data15.xml"/><Relationship Id="rId1" Type="http://schemas.openxmlformats.org/officeDocument/2006/relationships/slideLayout" Target="../slideLayouts/slideLayout3.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 Id="rId9" Type="http://schemas.openxmlformats.org/officeDocument/2006/relationships/image" Target="../media/image36.jpg"/></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6.xml"/><Relationship Id="rId7" Type="http://schemas.openxmlformats.org/officeDocument/2006/relationships/image" Target="../media/image28.png"/><Relationship Id="rId2" Type="http://schemas.openxmlformats.org/officeDocument/2006/relationships/diagramData" Target="../diagrams/data16.xml"/><Relationship Id="rId1" Type="http://schemas.openxmlformats.org/officeDocument/2006/relationships/slideLayout" Target="../slideLayouts/slideLayout3.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280.png"/><Relationship Id="rId3" Type="http://schemas.openxmlformats.org/officeDocument/2006/relationships/diagramLayout" Target="../diagrams/layout17.xml"/><Relationship Id="rId7" Type="http://schemas.openxmlformats.org/officeDocument/2006/relationships/image" Target="../media/image28.png"/><Relationship Id="rId2" Type="http://schemas.openxmlformats.org/officeDocument/2006/relationships/diagramData" Target="../diagrams/data17.xml"/><Relationship Id="rId1" Type="http://schemas.openxmlformats.org/officeDocument/2006/relationships/slideLayout" Target="../slideLayouts/slideLayout3.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 Id="rId9" Type="http://schemas.openxmlformats.org/officeDocument/2006/relationships/image" Target="../media/image38.jpg"/></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8.xml"/><Relationship Id="rId7" Type="http://schemas.openxmlformats.org/officeDocument/2006/relationships/image" Target="../media/image28.png"/><Relationship Id="rId2" Type="http://schemas.openxmlformats.org/officeDocument/2006/relationships/diagramData" Target="../diagrams/data18.xml"/><Relationship Id="rId1" Type="http://schemas.openxmlformats.org/officeDocument/2006/relationships/slideLayout" Target="../slideLayouts/slideLayout3.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3.xml.rels><?xml version="1.0" encoding="UTF-8" standalone="yes"?>
<Relationships xmlns="http://schemas.openxmlformats.org/package/2006/relationships"><Relationship Id="rId8" Type="http://schemas.openxmlformats.org/officeDocument/2006/relationships/diagramData" Target="../diagrams/data20.xml"/><Relationship Id="rId3" Type="http://schemas.openxmlformats.org/officeDocument/2006/relationships/diagramLayout" Target="../diagrams/layout19.xml"/><Relationship Id="rId7" Type="http://schemas.openxmlformats.org/officeDocument/2006/relationships/image" Target="../media/image28.png"/><Relationship Id="rId12" Type="http://schemas.microsoft.com/office/2007/relationships/diagramDrawing" Target="../diagrams/drawing20.xml"/><Relationship Id="rId2" Type="http://schemas.openxmlformats.org/officeDocument/2006/relationships/diagramData" Target="../diagrams/data19.xml"/><Relationship Id="rId1" Type="http://schemas.openxmlformats.org/officeDocument/2006/relationships/slideLayout" Target="../slideLayouts/slideLayout3.xml"/><Relationship Id="rId6" Type="http://schemas.microsoft.com/office/2007/relationships/diagramDrawing" Target="../diagrams/drawing19.xml"/><Relationship Id="rId11" Type="http://schemas.openxmlformats.org/officeDocument/2006/relationships/diagramColors" Target="../diagrams/colors20.xml"/><Relationship Id="rId5" Type="http://schemas.openxmlformats.org/officeDocument/2006/relationships/diagramColors" Target="../diagrams/colors19.xml"/><Relationship Id="rId10" Type="http://schemas.openxmlformats.org/officeDocument/2006/relationships/diagramQuickStyle" Target="../diagrams/quickStyle20.xml"/><Relationship Id="rId4" Type="http://schemas.openxmlformats.org/officeDocument/2006/relationships/diagramQuickStyle" Target="../diagrams/quickStyle19.xml"/><Relationship Id="rId9" Type="http://schemas.openxmlformats.org/officeDocument/2006/relationships/diagramLayout" Target="../diagrams/layout20.xml"/></Relationships>
</file>

<file path=ppt/slides/_rels/slide24.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diagramLayout" Target="../diagrams/layout21.xml"/><Relationship Id="rId7" Type="http://schemas.openxmlformats.org/officeDocument/2006/relationships/image" Target="../media/image28.png"/><Relationship Id="rId2" Type="http://schemas.openxmlformats.org/officeDocument/2006/relationships/diagramData" Target="../diagrams/data21.xml"/><Relationship Id="rId1" Type="http://schemas.openxmlformats.org/officeDocument/2006/relationships/slideLayout" Target="../slideLayouts/slideLayout3.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 Id="rId9" Type="http://schemas.openxmlformats.org/officeDocument/2006/relationships/image" Target="../media/image40.JPG"/></Relationships>
</file>

<file path=ppt/slides/_rels/slide25.xml.rels><?xml version="1.0" encoding="UTF-8" standalone="yes"?>
<Relationships xmlns="http://schemas.openxmlformats.org/package/2006/relationships"><Relationship Id="rId8" Type="http://schemas.openxmlformats.org/officeDocument/2006/relationships/diagramData" Target="../diagrams/data23.xml"/><Relationship Id="rId3" Type="http://schemas.openxmlformats.org/officeDocument/2006/relationships/diagramLayout" Target="../diagrams/layout22.xml"/><Relationship Id="rId7" Type="http://schemas.openxmlformats.org/officeDocument/2006/relationships/image" Target="../media/image28.png"/><Relationship Id="rId12" Type="http://schemas.microsoft.com/office/2007/relationships/diagramDrawing" Target="../diagrams/drawing23.xml"/><Relationship Id="rId2" Type="http://schemas.openxmlformats.org/officeDocument/2006/relationships/diagramData" Target="../diagrams/data22.xml"/><Relationship Id="rId1" Type="http://schemas.openxmlformats.org/officeDocument/2006/relationships/slideLayout" Target="../slideLayouts/slideLayout3.xml"/><Relationship Id="rId6" Type="http://schemas.microsoft.com/office/2007/relationships/diagramDrawing" Target="../diagrams/drawing22.xml"/><Relationship Id="rId11" Type="http://schemas.openxmlformats.org/officeDocument/2006/relationships/diagramColors" Target="../diagrams/colors23.xml"/><Relationship Id="rId5" Type="http://schemas.openxmlformats.org/officeDocument/2006/relationships/diagramColors" Target="../diagrams/colors22.xml"/><Relationship Id="rId10" Type="http://schemas.openxmlformats.org/officeDocument/2006/relationships/diagramQuickStyle" Target="../diagrams/quickStyle23.xml"/><Relationship Id="rId4" Type="http://schemas.openxmlformats.org/officeDocument/2006/relationships/diagramQuickStyle" Target="../diagrams/quickStyle22.xml"/><Relationship Id="rId9" Type="http://schemas.openxmlformats.org/officeDocument/2006/relationships/diagramLayout" Target="../diagrams/layout23.xml"/></Relationships>
</file>

<file path=ppt/slides/_rels/slide26.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diagramLayout" Target="../diagrams/layout24.xml"/><Relationship Id="rId7" Type="http://schemas.openxmlformats.org/officeDocument/2006/relationships/image" Target="../media/image28.png"/><Relationship Id="rId2" Type="http://schemas.openxmlformats.org/officeDocument/2006/relationships/diagramData" Target="../diagrams/data24.xml"/><Relationship Id="rId1" Type="http://schemas.openxmlformats.org/officeDocument/2006/relationships/slideLayout" Target="../slideLayouts/slideLayout3.xml"/><Relationship Id="rId6" Type="http://schemas.microsoft.com/office/2007/relationships/diagramDrawing" Target="../diagrams/drawing24.xml"/><Relationship Id="rId5" Type="http://schemas.openxmlformats.org/officeDocument/2006/relationships/diagramColors" Target="../diagrams/colors24.xml"/><Relationship Id="rId10" Type="http://schemas.openxmlformats.org/officeDocument/2006/relationships/image" Target="../media/image43.jpg"/><Relationship Id="rId4" Type="http://schemas.openxmlformats.org/officeDocument/2006/relationships/diagramQuickStyle" Target="../diagrams/quickStyle24.xml"/><Relationship Id="rId9" Type="http://schemas.openxmlformats.org/officeDocument/2006/relationships/image" Target="../media/image42.jpg"/></Relationships>
</file>

<file path=ppt/slides/_rels/slide27.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diagramLayout" Target="../diagrams/layout25.xml"/><Relationship Id="rId7" Type="http://schemas.openxmlformats.org/officeDocument/2006/relationships/image" Target="../media/image28.png"/><Relationship Id="rId2" Type="http://schemas.openxmlformats.org/officeDocument/2006/relationships/diagramData" Target="../diagrams/data25.xml"/><Relationship Id="rId1" Type="http://schemas.openxmlformats.org/officeDocument/2006/relationships/slideLayout" Target="../slideLayouts/slideLayout3.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 Id="rId9" Type="http://schemas.openxmlformats.org/officeDocument/2006/relationships/image" Target="../media/image45.jpeg"/></Relationships>
</file>

<file path=ppt/slides/_rels/slide28.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diagramLayout" Target="../diagrams/layout26.xml"/><Relationship Id="rId7" Type="http://schemas.openxmlformats.org/officeDocument/2006/relationships/image" Target="../media/image28.png"/><Relationship Id="rId2" Type="http://schemas.openxmlformats.org/officeDocument/2006/relationships/diagramData" Target="../diagrams/data26.xml"/><Relationship Id="rId1" Type="http://schemas.openxmlformats.org/officeDocument/2006/relationships/slideLayout" Target="../slideLayouts/slideLayout3.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 Id="rId9" Type="http://schemas.openxmlformats.org/officeDocument/2006/relationships/image" Target="../media/image47.jpeg"/></Relationships>
</file>

<file path=ppt/slides/_rels/slide29.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diagramLayout" Target="../diagrams/layout27.xml"/><Relationship Id="rId7" Type="http://schemas.openxmlformats.org/officeDocument/2006/relationships/image" Target="../media/image28.png"/><Relationship Id="rId2" Type="http://schemas.openxmlformats.org/officeDocument/2006/relationships/diagramData" Target="../diagrams/data27.xml"/><Relationship Id="rId1" Type="http://schemas.openxmlformats.org/officeDocument/2006/relationships/slideLayout" Target="../slideLayouts/slideLayout3.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 Id="rId9" Type="http://schemas.openxmlformats.org/officeDocument/2006/relationships/image" Target="../media/image49.jpeg"/></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image" Target="../media/image5.jpg"/><Relationship Id="rId7" Type="http://schemas.microsoft.com/office/2007/relationships/hdphoto" Target="../media/hdphoto2.wdp"/><Relationship Id="rId12"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7.png"/><Relationship Id="rId11" Type="http://schemas.openxmlformats.org/officeDocument/2006/relationships/diagramColors" Target="../diagrams/colors1.xml"/><Relationship Id="rId5" Type="http://schemas.microsoft.com/office/2007/relationships/hdphoto" Target="../media/hdphoto1.wdp"/><Relationship Id="rId10" Type="http://schemas.openxmlformats.org/officeDocument/2006/relationships/diagramQuickStyle" Target="../diagrams/quickStyle1.xml"/><Relationship Id="rId4" Type="http://schemas.openxmlformats.org/officeDocument/2006/relationships/image" Target="../media/image6.png"/><Relationship Id="rId9"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diagramLayout" Target="../diagrams/layout28.xml"/><Relationship Id="rId7" Type="http://schemas.openxmlformats.org/officeDocument/2006/relationships/image" Target="../media/image28.png"/><Relationship Id="rId2" Type="http://schemas.openxmlformats.org/officeDocument/2006/relationships/diagramData" Target="../diagrams/data28.xml"/><Relationship Id="rId1" Type="http://schemas.openxmlformats.org/officeDocument/2006/relationships/slideLayout" Target="../slideLayouts/slideLayout3.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 Id="rId9" Type="http://schemas.openxmlformats.org/officeDocument/2006/relationships/image" Target="../media/image51.jpeg"/></Relationships>
</file>

<file path=ppt/slides/_rels/slide31.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diagramLayout" Target="../diagrams/layout29.xml"/><Relationship Id="rId7" Type="http://schemas.openxmlformats.org/officeDocument/2006/relationships/image" Target="../media/image28.png"/><Relationship Id="rId2" Type="http://schemas.openxmlformats.org/officeDocument/2006/relationships/diagramData" Target="../diagrams/data29.xml"/><Relationship Id="rId1" Type="http://schemas.openxmlformats.org/officeDocument/2006/relationships/slideLayout" Target="../slideLayouts/slideLayout3.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3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diagramLayout" Target="../diagrams/layout30.xml"/><Relationship Id="rId7" Type="http://schemas.openxmlformats.org/officeDocument/2006/relationships/image" Target="../media/image28.png"/><Relationship Id="rId2" Type="http://schemas.openxmlformats.org/officeDocument/2006/relationships/diagramData" Target="../diagrams/data30.xml"/><Relationship Id="rId1" Type="http://schemas.openxmlformats.org/officeDocument/2006/relationships/slideLayout" Target="../slideLayouts/slideLayout3.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 Id="rId9" Type="http://schemas.openxmlformats.org/officeDocument/2006/relationships/image" Target="../media/image54.png"/></Relationships>
</file>

<file path=ppt/slides/_rels/slide33.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diagramLayout" Target="../diagrams/layout31.xml"/><Relationship Id="rId7" Type="http://schemas.openxmlformats.org/officeDocument/2006/relationships/image" Target="../media/image28.png"/><Relationship Id="rId2" Type="http://schemas.openxmlformats.org/officeDocument/2006/relationships/diagramData" Target="../diagrams/data31.xml"/><Relationship Id="rId1" Type="http://schemas.openxmlformats.org/officeDocument/2006/relationships/slideLayout" Target="../slideLayouts/slideLayout3.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 Id="rId9" Type="http://schemas.openxmlformats.org/officeDocument/2006/relationships/image" Target="../media/image56.jpeg"/></Relationships>
</file>

<file path=ppt/slides/_rels/slide34.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media/image62.jpeg"/><Relationship Id="rId3" Type="http://schemas.openxmlformats.org/officeDocument/2006/relationships/diagramLayout" Target="../diagrams/layout32.xml"/><Relationship Id="rId7" Type="http://schemas.openxmlformats.org/officeDocument/2006/relationships/image" Target="../media/image28.png"/><Relationship Id="rId12" Type="http://schemas.openxmlformats.org/officeDocument/2006/relationships/image" Target="../media/image61.jpeg"/><Relationship Id="rId2" Type="http://schemas.openxmlformats.org/officeDocument/2006/relationships/diagramData" Target="../diagrams/data32.xml"/><Relationship Id="rId1" Type="http://schemas.openxmlformats.org/officeDocument/2006/relationships/slideLayout" Target="../slideLayouts/slideLayout3.xml"/><Relationship Id="rId6" Type="http://schemas.microsoft.com/office/2007/relationships/diagramDrawing" Target="../diagrams/drawing32.xml"/><Relationship Id="rId11" Type="http://schemas.openxmlformats.org/officeDocument/2006/relationships/image" Target="../media/image60.jpeg"/><Relationship Id="rId5" Type="http://schemas.openxmlformats.org/officeDocument/2006/relationships/diagramColors" Target="../diagrams/colors32.xml"/><Relationship Id="rId10" Type="http://schemas.openxmlformats.org/officeDocument/2006/relationships/image" Target="../media/image59.jpeg"/><Relationship Id="rId4" Type="http://schemas.openxmlformats.org/officeDocument/2006/relationships/diagramQuickStyle" Target="../diagrams/quickStyle32.xml"/><Relationship Id="rId9" Type="http://schemas.openxmlformats.org/officeDocument/2006/relationships/image" Target="../media/image58.jpeg"/></Relationships>
</file>

<file path=ppt/slides/_rels/slide35.xml.rels><?xml version="1.0" encoding="UTF-8" standalone="yes"?>
<Relationships xmlns="http://schemas.openxmlformats.org/package/2006/relationships"><Relationship Id="rId8" Type="http://schemas.openxmlformats.org/officeDocument/2006/relationships/image" Target="../media/image63.jpg"/><Relationship Id="rId3" Type="http://schemas.openxmlformats.org/officeDocument/2006/relationships/diagramLayout" Target="../diagrams/layout33.xml"/><Relationship Id="rId7" Type="http://schemas.openxmlformats.org/officeDocument/2006/relationships/image" Target="../media/image28.png"/><Relationship Id="rId2" Type="http://schemas.openxmlformats.org/officeDocument/2006/relationships/diagramData" Target="../diagrams/data33.xml"/><Relationship Id="rId1" Type="http://schemas.openxmlformats.org/officeDocument/2006/relationships/slideLayout" Target="../slideLayouts/slideLayout3.xml"/><Relationship Id="rId6" Type="http://schemas.microsoft.com/office/2007/relationships/diagramDrawing" Target="../diagrams/drawing33.xml"/><Relationship Id="rId11" Type="http://schemas.openxmlformats.org/officeDocument/2006/relationships/image" Target="../media/image66.jpeg"/><Relationship Id="rId5" Type="http://schemas.openxmlformats.org/officeDocument/2006/relationships/diagramColors" Target="../diagrams/colors33.xml"/><Relationship Id="rId10" Type="http://schemas.openxmlformats.org/officeDocument/2006/relationships/image" Target="../media/image65.jpeg"/><Relationship Id="rId4" Type="http://schemas.openxmlformats.org/officeDocument/2006/relationships/diagramQuickStyle" Target="../diagrams/quickStyle33.xml"/><Relationship Id="rId9" Type="http://schemas.openxmlformats.org/officeDocument/2006/relationships/image" Target="../media/image64.jpeg"/></Relationships>
</file>

<file path=ppt/slides/_rels/slide3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5.jpg"/><Relationship Id="rId1" Type="http://schemas.openxmlformats.org/officeDocument/2006/relationships/slideLayout" Target="../slideLayouts/slideLayout3.xml"/><Relationship Id="rId4" Type="http://schemas.openxmlformats.org/officeDocument/2006/relationships/image" Target="../media/image70.jpg"/></Relationships>
</file>

<file path=ppt/slides/_rels/slide3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5.jpg"/><Relationship Id="rId1" Type="http://schemas.openxmlformats.org/officeDocument/2006/relationships/slideLayout" Target="../slideLayouts/slideLayout3.xml"/><Relationship Id="rId4" Type="http://schemas.openxmlformats.org/officeDocument/2006/relationships/image" Target="../media/image72.jpg"/></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image" Target="../media/image6.png"/><Relationship Id="rId7" Type="http://schemas.openxmlformats.org/officeDocument/2006/relationships/diagramData" Target="../diagrams/data2.xml"/><Relationship Id="rId2" Type="http://schemas.openxmlformats.org/officeDocument/2006/relationships/image" Target="../media/image5.jpg"/><Relationship Id="rId1" Type="http://schemas.openxmlformats.org/officeDocument/2006/relationships/slideLayout" Target="../slideLayouts/slideLayout3.xml"/><Relationship Id="rId6" Type="http://schemas.openxmlformats.org/officeDocument/2006/relationships/image" Target="../media/image9.jpg"/><Relationship Id="rId11" Type="http://schemas.microsoft.com/office/2007/relationships/diagramDrawing" Target="../diagrams/drawing2.xml"/><Relationship Id="rId5" Type="http://schemas.openxmlformats.org/officeDocument/2006/relationships/image" Target="../media/image8.jpg"/><Relationship Id="rId10" Type="http://schemas.openxmlformats.org/officeDocument/2006/relationships/diagramColors" Target="../diagrams/colors2.xml"/><Relationship Id="rId4" Type="http://schemas.microsoft.com/office/2007/relationships/hdphoto" Target="../media/hdphoto1.wdp"/><Relationship Id="rId9"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image" Target="../media/image5.jpg"/><Relationship Id="rId1" Type="http://schemas.openxmlformats.org/officeDocument/2006/relationships/slideLayout" Target="../slideLayouts/slideLayout3.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4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3.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5.jpg"/><Relationship Id="rId1" Type="http://schemas.openxmlformats.org/officeDocument/2006/relationships/slideLayout" Target="../slideLayouts/slideLayout3.xml"/><Relationship Id="rId4" Type="http://schemas.microsoft.com/office/2007/relationships/hdphoto" Target="../media/hdphoto6.wdp"/></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5.jpg"/><Relationship Id="rId1" Type="http://schemas.openxmlformats.org/officeDocument/2006/relationships/slideLayout" Target="../slideLayouts/slideLayout3.xml"/><Relationship Id="rId5" Type="http://schemas.openxmlformats.org/officeDocument/2006/relationships/image" Target="../media/image77.png"/><Relationship Id="rId4" Type="http://schemas.openxmlformats.org/officeDocument/2006/relationships/image" Target="../media/image76.png"/></Relationships>
</file>

<file path=ppt/slides/_rels/slide4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image" Target="../media/image6.png"/><Relationship Id="rId7" Type="http://schemas.openxmlformats.org/officeDocument/2006/relationships/diagramData" Target="../diagrams/data3.xml"/><Relationship Id="rId2" Type="http://schemas.openxmlformats.org/officeDocument/2006/relationships/image" Target="../media/image5.jpg"/><Relationship Id="rId1" Type="http://schemas.openxmlformats.org/officeDocument/2006/relationships/slideLayout" Target="../slideLayouts/slideLayout3.xml"/><Relationship Id="rId6" Type="http://schemas.openxmlformats.org/officeDocument/2006/relationships/image" Target="../media/image11.jpg"/><Relationship Id="rId11" Type="http://schemas.microsoft.com/office/2007/relationships/diagramDrawing" Target="../diagrams/drawing3.xml"/><Relationship Id="rId5" Type="http://schemas.openxmlformats.org/officeDocument/2006/relationships/image" Target="../media/image10.jpeg"/><Relationship Id="rId10" Type="http://schemas.openxmlformats.org/officeDocument/2006/relationships/diagramColors" Target="../diagrams/colors3.xml"/><Relationship Id="rId4" Type="http://schemas.microsoft.com/office/2007/relationships/hdphoto" Target="../media/hdphoto1.wdp"/><Relationship Id="rId9" Type="http://schemas.openxmlformats.org/officeDocument/2006/relationships/diagramQuickStyle" Target="../diagrams/quickStyle3.xml"/></Relationships>
</file>

<file path=ppt/slides/_rels/slide5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image" Target="../media/image6.png"/><Relationship Id="rId7" Type="http://schemas.openxmlformats.org/officeDocument/2006/relationships/image" Target="../media/image14.JPG"/><Relationship Id="rId12" Type="http://schemas.microsoft.com/office/2007/relationships/diagramDrawing" Target="../diagrams/drawing4.xml"/><Relationship Id="rId2" Type="http://schemas.openxmlformats.org/officeDocument/2006/relationships/image" Target="../media/image5.jpg"/><Relationship Id="rId1" Type="http://schemas.openxmlformats.org/officeDocument/2006/relationships/slideLayout" Target="../slideLayouts/slideLayout3.xml"/><Relationship Id="rId6" Type="http://schemas.openxmlformats.org/officeDocument/2006/relationships/image" Target="../media/image13.jpeg"/><Relationship Id="rId11" Type="http://schemas.openxmlformats.org/officeDocument/2006/relationships/diagramColors" Target="../diagrams/colors4.xml"/><Relationship Id="rId5" Type="http://schemas.openxmlformats.org/officeDocument/2006/relationships/image" Target="../media/image12.jpeg"/><Relationship Id="rId10" Type="http://schemas.openxmlformats.org/officeDocument/2006/relationships/diagramQuickStyle" Target="../diagrams/quickStyle4.xml"/><Relationship Id="rId4" Type="http://schemas.microsoft.com/office/2007/relationships/hdphoto" Target="../media/hdphoto1.wdp"/><Relationship Id="rId9" Type="http://schemas.openxmlformats.org/officeDocument/2006/relationships/diagramLayout" Target="../diagrams/layout4.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image" Target="../media/image7.png"/><Relationship Id="rId7" Type="http://schemas.openxmlformats.org/officeDocument/2006/relationships/diagramData" Target="../diagrams/data5.xml"/><Relationship Id="rId2" Type="http://schemas.openxmlformats.org/officeDocument/2006/relationships/image" Target="../media/image5.jpg"/><Relationship Id="rId1" Type="http://schemas.openxmlformats.org/officeDocument/2006/relationships/slideLayout" Target="../slideLayouts/slideLayout3.xml"/><Relationship Id="rId6" Type="http://schemas.microsoft.com/office/2007/relationships/hdphoto" Target="../media/hdphoto3.wdp"/><Relationship Id="rId11" Type="http://schemas.microsoft.com/office/2007/relationships/diagramDrawing" Target="../diagrams/drawing5.xml"/><Relationship Id="rId5" Type="http://schemas.openxmlformats.org/officeDocument/2006/relationships/image" Target="../media/image15.png"/><Relationship Id="rId10" Type="http://schemas.openxmlformats.org/officeDocument/2006/relationships/diagramColors" Target="../diagrams/colors5.xml"/><Relationship Id="rId4" Type="http://schemas.microsoft.com/office/2007/relationships/hdphoto" Target="../media/hdphoto2.wdp"/><Relationship Id="rId9" Type="http://schemas.openxmlformats.org/officeDocument/2006/relationships/diagramQuickStyle" Target="../diagrams/quickStyle5.xml"/></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13" Type="http://schemas.microsoft.com/office/2007/relationships/diagramDrawing" Target="../diagrams/drawing6.xml"/><Relationship Id="rId3" Type="http://schemas.openxmlformats.org/officeDocument/2006/relationships/image" Target="../media/image5.jpg"/><Relationship Id="rId7" Type="http://schemas.openxmlformats.org/officeDocument/2006/relationships/image" Target="../media/image17.JPG"/><Relationship Id="rId12" Type="http://schemas.openxmlformats.org/officeDocument/2006/relationships/diagramColors" Target="../diagrams/colors6.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6.JPG"/><Relationship Id="rId11" Type="http://schemas.openxmlformats.org/officeDocument/2006/relationships/diagramQuickStyle" Target="../diagrams/quickStyle6.xml"/><Relationship Id="rId5" Type="http://schemas.microsoft.com/office/2007/relationships/hdphoto" Target="../media/hdphoto3.wdp"/><Relationship Id="rId10" Type="http://schemas.openxmlformats.org/officeDocument/2006/relationships/diagramLayout" Target="../diagrams/layout6.xml"/><Relationship Id="rId4" Type="http://schemas.openxmlformats.org/officeDocument/2006/relationships/image" Target="../media/image15.png"/><Relationship Id="rId9" Type="http://schemas.openxmlformats.org/officeDocument/2006/relationships/diagramData" Target="../diagrams/data6.xml"/></Relationships>
</file>

<file path=ppt/slides/_rels/slide9.xml.rels><?xml version="1.0" encoding="UTF-8" standalone="yes"?>
<Relationships xmlns="http://schemas.openxmlformats.org/package/2006/relationships"><Relationship Id="rId8" Type="http://schemas.openxmlformats.org/officeDocument/2006/relationships/image" Target="../media/image21.jpeg"/><Relationship Id="rId13" Type="http://schemas.microsoft.com/office/2007/relationships/diagramDrawing" Target="../diagrams/drawing7.xml"/><Relationship Id="rId3" Type="http://schemas.openxmlformats.org/officeDocument/2006/relationships/image" Target="../media/image5.jpg"/><Relationship Id="rId7" Type="http://schemas.openxmlformats.org/officeDocument/2006/relationships/image" Target="../media/image20.jpeg"/><Relationship Id="rId12" Type="http://schemas.openxmlformats.org/officeDocument/2006/relationships/diagramColors" Target="../diagrams/colors7.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9.jpeg"/><Relationship Id="rId11" Type="http://schemas.openxmlformats.org/officeDocument/2006/relationships/diagramQuickStyle" Target="../diagrams/quickStyle7.xml"/><Relationship Id="rId5" Type="http://schemas.microsoft.com/office/2007/relationships/hdphoto" Target="../media/hdphoto3.wdp"/><Relationship Id="rId10" Type="http://schemas.openxmlformats.org/officeDocument/2006/relationships/diagramLayout" Target="../diagrams/layout7.xml"/><Relationship Id="rId4" Type="http://schemas.openxmlformats.org/officeDocument/2006/relationships/image" Target="../media/image15.png"/><Relationship Id="rId9" Type="http://schemas.openxmlformats.org/officeDocument/2006/relationships/diagramData" Target="../diagrams/data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29744" cy="6858000"/>
          </a:xfrm>
          <a:prstGeom prst="rect">
            <a:avLst/>
          </a:prstGeom>
        </p:spPr>
      </p:pic>
      <p:sp>
        <p:nvSpPr>
          <p:cNvPr id="3" name="標題 2"/>
          <p:cNvSpPr>
            <a:spLocks noGrp="1"/>
          </p:cNvSpPr>
          <p:nvPr>
            <p:ph type="title"/>
          </p:nvPr>
        </p:nvSpPr>
        <p:spPr>
          <a:xfrm>
            <a:off x="251520" y="3140968"/>
            <a:ext cx="6336704" cy="1542033"/>
          </a:xfrm>
        </p:spPr>
        <p:txBody>
          <a:bodyPr>
            <a:noAutofit/>
          </a:bodyPr>
          <a:lstStyle/>
          <a:p>
            <a:pPr algn="l"/>
            <a:r>
              <a:rPr lang="zh-TW" altLang="en-US" sz="3600" dirty="0">
                <a:solidFill>
                  <a:srgbClr val="EE8510"/>
                </a:solidFill>
                <a:latin typeface="標楷體" panose="03000509000000000000" pitchFamily="65" charset="-120"/>
                <a:ea typeface="標楷體" panose="03000509000000000000" pitchFamily="65" charset="-120"/>
              </a:rPr>
              <a:t>臺</a:t>
            </a:r>
            <a:r>
              <a:rPr lang="zh-TW" altLang="en-US" sz="3600" dirty="0" smtClean="0">
                <a:solidFill>
                  <a:srgbClr val="EE8510"/>
                </a:solidFill>
                <a:latin typeface="標楷體" panose="03000509000000000000" pitchFamily="65" charset="-120"/>
                <a:ea typeface="標楷體" panose="03000509000000000000" pitchFamily="65" charset="-120"/>
              </a:rPr>
              <a:t>中市</a:t>
            </a:r>
            <a:r>
              <a:rPr lang="zh-TW" altLang="en-US" sz="3600" dirty="0">
                <a:solidFill>
                  <a:srgbClr val="EE8510"/>
                </a:solidFill>
                <a:latin typeface="標楷體" panose="03000509000000000000" pitchFamily="65" charset="-120"/>
                <a:ea typeface="標楷體" panose="03000509000000000000" pitchFamily="65" charset="-120"/>
              </a:rPr>
              <a:t>國教</a:t>
            </a:r>
            <a:r>
              <a:rPr lang="zh-TW" altLang="en-US" sz="3600" dirty="0" smtClean="0">
                <a:solidFill>
                  <a:srgbClr val="EE8510"/>
                </a:solidFill>
                <a:latin typeface="標楷體" panose="03000509000000000000" pitchFamily="65" charset="-120"/>
                <a:ea typeface="標楷體" panose="03000509000000000000" pitchFamily="65" charset="-120"/>
              </a:rPr>
              <a:t>輔導團</a:t>
            </a:r>
            <a:r>
              <a:rPr lang="en-US" altLang="zh-TW" sz="3600" dirty="0" smtClean="0">
                <a:solidFill>
                  <a:srgbClr val="EE8510"/>
                </a:solidFill>
                <a:latin typeface="標楷體" panose="03000509000000000000" pitchFamily="65" charset="-120"/>
                <a:ea typeface="標楷體" panose="03000509000000000000" pitchFamily="65" charset="-120"/>
              </a:rPr>
              <a:t/>
            </a:r>
            <a:br>
              <a:rPr lang="en-US" altLang="zh-TW" sz="3600" dirty="0" smtClean="0">
                <a:solidFill>
                  <a:srgbClr val="EE8510"/>
                </a:solidFill>
                <a:latin typeface="標楷體" panose="03000509000000000000" pitchFamily="65" charset="-120"/>
                <a:ea typeface="標楷體" panose="03000509000000000000" pitchFamily="65" charset="-120"/>
              </a:rPr>
            </a:br>
            <a:r>
              <a:rPr lang="zh-TW" altLang="en-US" sz="3600" dirty="0" smtClean="0">
                <a:solidFill>
                  <a:srgbClr val="EE8510"/>
                </a:solidFill>
                <a:latin typeface="標楷體" panose="03000509000000000000" pitchFamily="65" charset="-120"/>
                <a:ea typeface="標楷體" panose="03000509000000000000" pitchFamily="65" charset="-120"/>
              </a:rPr>
              <a:t>石岡國中 鄭</a:t>
            </a:r>
            <a:r>
              <a:rPr lang="zh-TW" altLang="en-US" sz="3600" dirty="0">
                <a:solidFill>
                  <a:srgbClr val="EE8510"/>
                </a:solidFill>
                <a:latin typeface="標楷體" panose="03000509000000000000" pitchFamily="65" charset="-120"/>
                <a:ea typeface="標楷體" panose="03000509000000000000" pitchFamily="65" charset="-120"/>
              </a:rPr>
              <a:t>清埄校長</a:t>
            </a:r>
            <a:endParaRPr lang="zh-TW" altLang="en-US" sz="3600" dirty="0">
              <a:solidFill>
                <a:srgbClr val="EE8510"/>
              </a:solidFill>
            </a:endParaRPr>
          </a:p>
        </p:txBody>
      </p:sp>
      <p:sp>
        <p:nvSpPr>
          <p:cNvPr id="5" name="Titre 1"/>
          <p:cNvSpPr txBox="1">
            <a:spLocks/>
          </p:cNvSpPr>
          <p:nvPr/>
        </p:nvSpPr>
        <p:spPr>
          <a:xfrm>
            <a:off x="467544" y="1774704"/>
            <a:ext cx="5112568" cy="1470025"/>
          </a:xfrm>
          <a:prstGeom prst="rect">
            <a:avLst/>
          </a:prstGeom>
        </p:spPr>
        <p:txBody>
          <a:bodyPr vert="horz" lIns="91440" tIns="45720" rIns="91440" bIns="45720" rtlCol="0" anchor="ctr">
            <a:noAutofit/>
          </a:bodyPr>
          <a:lstStyle>
            <a:lvl1pPr algn="r" defTabSz="914400" rtl="0" eaLnBrk="1" latinLnBrk="0" hangingPunct="1">
              <a:spcBef>
                <a:spcPct val="0"/>
              </a:spcBef>
              <a:buNone/>
              <a:defRPr sz="2000" b="1" kern="1200" cap="small" normalizeH="0" baseline="0">
                <a:solidFill>
                  <a:schemeClr val="accent1"/>
                </a:solidFill>
                <a:latin typeface="Verdana" pitchFamily="34" charset="0"/>
                <a:ea typeface="+mj-ea"/>
                <a:cs typeface="+mj-cs"/>
              </a:defRPr>
            </a:lvl1pPr>
          </a:lstStyle>
          <a:p>
            <a:pPr algn="l"/>
            <a:r>
              <a:rPr lang="zh-TW" altLang="en-US" sz="6000" dirty="0" smtClean="0">
                <a:solidFill>
                  <a:srgbClr val="FF0000"/>
                </a:solidFill>
                <a:latin typeface="標楷體" panose="03000509000000000000" pitchFamily="65" charset="-120"/>
                <a:ea typeface="標楷體" panose="03000509000000000000" pitchFamily="65" charset="-120"/>
              </a:rPr>
              <a:t>生根 到 深耕</a:t>
            </a:r>
            <a:endParaRPr lang="fr-FR" altLang="zh-TW" sz="6000" dirty="0" smtClean="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8658614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64" y="-13136"/>
            <a:ext cx="9144000" cy="6858000"/>
          </a:xfrm>
          <a:prstGeom prst="rect">
            <a:avLst/>
          </a:prstGeom>
        </p:spPr>
      </p:pic>
      <p:pic>
        <p:nvPicPr>
          <p:cNvPr id="13" name="圖片 12"/>
          <p:cNvPicPr>
            <a:picLocks noChangeAspect="1"/>
          </p:cNvPicPr>
          <p:nvPr/>
        </p:nvPicPr>
        <p:blipFill>
          <a:blip r:embed="rId4">
            <a:extLst>
              <a:ext uri="{BEBA8EAE-BF5A-486C-A8C5-ECC9F3942E4B}">
                <a14:imgProps xmlns:a14="http://schemas.microsoft.com/office/drawing/2010/main">
                  <a14:imgLayer r:embed="rId5">
                    <a14:imgEffect>
                      <a14:backgroundRemoval t="0" b="100000" l="2012" r="100000">
                        <a14:foregroundMark x1="5835" y1="73973" x2="5835" y2="73973"/>
                        <a14:foregroundMark x1="3219" y1="77397" x2="3219" y2="77397"/>
                        <a14:foregroundMark x1="3018" y1="78082" x2="3018" y2="78082"/>
                        <a14:foregroundMark x1="93360" y1="78082" x2="93360" y2="78082"/>
                        <a14:foregroundMark x1="97787" y1="79452" x2="97787" y2="79452"/>
                        <a14:foregroundMark x1="99195" y1="78082" x2="99195" y2="78082"/>
                        <a14:foregroundMark x1="98793" y1="77397" x2="98793" y2="77397"/>
                        <a14:foregroundMark x1="96378" y1="79452" x2="96378" y2="79452"/>
                      </a14:backgroundRemoval>
                    </a14:imgEffect>
                  </a14:imgLayer>
                </a14:imgProps>
              </a:ext>
              <a:ext uri="{28A0092B-C50C-407E-A947-70E740481C1C}">
                <a14:useLocalDpi xmlns:a14="http://schemas.microsoft.com/office/drawing/2010/main" val="0"/>
              </a:ext>
            </a:extLst>
          </a:blip>
          <a:stretch>
            <a:fillRect/>
          </a:stretch>
        </p:blipFill>
        <p:spPr>
          <a:xfrm>
            <a:off x="-44964" y="5085184"/>
            <a:ext cx="9154461" cy="1759680"/>
          </a:xfrm>
          <a:prstGeom prst="rect">
            <a:avLst/>
          </a:prstGeom>
        </p:spPr>
      </p:pic>
      <p:grpSp>
        <p:nvGrpSpPr>
          <p:cNvPr id="4" name="群組 3"/>
          <p:cNvGrpSpPr/>
          <p:nvPr/>
        </p:nvGrpSpPr>
        <p:grpSpPr>
          <a:xfrm>
            <a:off x="-44964" y="46545"/>
            <a:ext cx="2376595" cy="6231543"/>
            <a:chOff x="170342" y="46487"/>
            <a:chExt cx="2880320" cy="6373696"/>
          </a:xfrm>
        </p:grpSpPr>
        <p:graphicFrame>
          <p:nvGraphicFramePr>
            <p:cNvPr id="5" name="資料庫圖表 4"/>
            <p:cNvGraphicFramePr/>
            <p:nvPr>
              <p:extLst>
                <p:ext uri="{D42A27DB-BD31-4B8C-83A1-F6EECF244321}">
                  <p14:modId xmlns:p14="http://schemas.microsoft.com/office/powerpoint/2010/main" val="595751070"/>
                </p:ext>
              </p:extLst>
            </p:nvPr>
          </p:nvGraphicFramePr>
          <p:xfrm>
            <a:off x="170342" y="46487"/>
            <a:ext cx="2880320" cy="453449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nvGrpSpPr>
            <p:cNvPr id="6" name="群組 5"/>
            <p:cNvGrpSpPr/>
            <p:nvPr/>
          </p:nvGrpSpPr>
          <p:grpSpPr>
            <a:xfrm>
              <a:off x="1331640" y="4773121"/>
              <a:ext cx="370280" cy="312063"/>
              <a:chOff x="1234639" y="3347697"/>
              <a:chExt cx="370280" cy="312063"/>
            </a:xfrm>
          </p:grpSpPr>
          <p:sp>
            <p:nvSpPr>
              <p:cNvPr id="15" name="向右箭號 14"/>
              <p:cNvSpPr/>
              <p:nvPr/>
            </p:nvSpPr>
            <p:spPr>
              <a:xfrm rot="5515874">
                <a:off x="1263747" y="3318589"/>
                <a:ext cx="312063" cy="370280"/>
              </a:xfrm>
              <a:prstGeom prst="rightArrow">
                <a:avLst>
                  <a:gd name="adj1" fmla="val 60000"/>
                  <a:gd name="adj2" fmla="val 50000"/>
                </a:avLst>
              </a:prstGeom>
            </p:spPr>
            <p:style>
              <a:lnRef idx="0">
                <a:schemeClr val="accent2">
                  <a:tint val="60000"/>
                  <a:hueOff val="0"/>
                  <a:satOff val="0"/>
                  <a:lumOff val="0"/>
                  <a:alphaOff val="0"/>
                </a:schemeClr>
              </a:lnRef>
              <a:fillRef idx="2">
                <a:schemeClr val="accent2">
                  <a:tint val="60000"/>
                  <a:hueOff val="0"/>
                  <a:satOff val="0"/>
                  <a:lumOff val="0"/>
                  <a:alphaOff val="0"/>
                </a:schemeClr>
              </a:fillRef>
              <a:effectRef idx="1">
                <a:schemeClr val="accent2">
                  <a:tint val="60000"/>
                  <a:hueOff val="0"/>
                  <a:satOff val="0"/>
                  <a:lumOff val="0"/>
                  <a:alphaOff val="0"/>
                </a:schemeClr>
              </a:effectRef>
              <a:fontRef idx="minor">
                <a:schemeClr val="dk1"/>
              </a:fontRef>
            </p:style>
          </p:sp>
          <p:sp>
            <p:nvSpPr>
              <p:cNvPr id="16" name="向右箭號 4"/>
              <p:cNvSpPr/>
              <p:nvPr/>
            </p:nvSpPr>
            <p:spPr>
              <a:xfrm rot="115874">
                <a:off x="1310272" y="3347724"/>
                <a:ext cx="222168" cy="218444"/>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TW" altLang="en-US" sz="1500" kern="1200"/>
              </a:p>
            </p:txBody>
          </p:sp>
        </p:grpSp>
        <p:grpSp>
          <p:nvGrpSpPr>
            <p:cNvPr id="7" name="群組 6"/>
            <p:cNvGrpSpPr/>
            <p:nvPr/>
          </p:nvGrpSpPr>
          <p:grpSpPr>
            <a:xfrm>
              <a:off x="1309083" y="6108120"/>
              <a:ext cx="370280" cy="312063"/>
              <a:chOff x="1234639" y="3347697"/>
              <a:chExt cx="370280" cy="312063"/>
            </a:xfrm>
          </p:grpSpPr>
          <p:sp>
            <p:nvSpPr>
              <p:cNvPr id="12" name="向右箭號 11"/>
              <p:cNvSpPr/>
              <p:nvPr/>
            </p:nvSpPr>
            <p:spPr>
              <a:xfrm rot="5515874">
                <a:off x="1263747" y="3318589"/>
                <a:ext cx="312063" cy="370280"/>
              </a:xfrm>
              <a:prstGeom prst="rightArrow">
                <a:avLst>
                  <a:gd name="adj1" fmla="val 60000"/>
                  <a:gd name="adj2" fmla="val 50000"/>
                </a:avLst>
              </a:prstGeom>
            </p:spPr>
            <p:style>
              <a:lnRef idx="0">
                <a:schemeClr val="accent2">
                  <a:tint val="60000"/>
                  <a:hueOff val="0"/>
                  <a:satOff val="0"/>
                  <a:lumOff val="0"/>
                  <a:alphaOff val="0"/>
                </a:schemeClr>
              </a:lnRef>
              <a:fillRef idx="2">
                <a:schemeClr val="accent2">
                  <a:tint val="60000"/>
                  <a:hueOff val="0"/>
                  <a:satOff val="0"/>
                  <a:lumOff val="0"/>
                  <a:alphaOff val="0"/>
                </a:schemeClr>
              </a:fillRef>
              <a:effectRef idx="1">
                <a:schemeClr val="accent2">
                  <a:tint val="60000"/>
                  <a:hueOff val="0"/>
                  <a:satOff val="0"/>
                  <a:lumOff val="0"/>
                  <a:alphaOff val="0"/>
                </a:schemeClr>
              </a:effectRef>
              <a:fontRef idx="minor">
                <a:schemeClr val="dk1"/>
              </a:fontRef>
            </p:style>
          </p:sp>
          <p:sp>
            <p:nvSpPr>
              <p:cNvPr id="14" name="向右箭號 4"/>
              <p:cNvSpPr/>
              <p:nvPr/>
            </p:nvSpPr>
            <p:spPr>
              <a:xfrm rot="115874">
                <a:off x="1310272" y="3347724"/>
                <a:ext cx="222168" cy="218444"/>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TW" altLang="en-US" sz="1500" kern="1200"/>
              </a:p>
            </p:txBody>
          </p:sp>
        </p:grpSp>
        <p:grpSp>
          <p:nvGrpSpPr>
            <p:cNvPr id="8" name="群組 7"/>
            <p:cNvGrpSpPr/>
            <p:nvPr/>
          </p:nvGrpSpPr>
          <p:grpSpPr>
            <a:xfrm>
              <a:off x="1319154" y="5415474"/>
              <a:ext cx="370280" cy="312063"/>
              <a:chOff x="1234639" y="3347697"/>
              <a:chExt cx="370280" cy="312063"/>
            </a:xfrm>
          </p:grpSpPr>
          <p:sp>
            <p:nvSpPr>
              <p:cNvPr id="10" name="向右箭號 9"/>
              <p:cNvSpPr/>
              <p:nvPr/>
            </p:nvSpPr>
            <p:spPr>
              <a:xfrm rot="5515874">
                <a:off x="1263747" y="3318589"/>
                <a:ext cx="312063" cy="370280"/>
              </a:xfrm>
              <a:prstGeom prst="rightArrow">
                <a:avLst>
                  <a:gd name="adj1" fmla="val 60000"/>
                  <a:gd name="adj2" fmla="val 50000"/>
                </a:avLst>
              </a:prstGeom>
            </p:spPr>
            <p:style>
              <a:lnRef idx="0">
                <a:schemeClr val="accent2">
                  <a:tint val="60000"/>
                  <a:hueOff val="0"/>
                  <a:satOff val="0"/>
                  <a:lumOff val="0"/>
                  <a:alphaOff val="0"/>
                </a:schemeClr>
              </a:lnRef>
              <a:fillRef idx="2">
                <a:schemeClr val="accent2">
                  <a:tint val="60000"/>
                  <a:hueOff val="0"/>
                  <a:satOff val="0"/>
                  <a:lumOff val="0"/>
                  <a:alphaOff val="0"/>
                </a:schemeClr>
              </a:fillRef>
              <a:effectRef idx="1">
                <a:schemeClr val="accent2">
                  <a:tint val="60000"/>
                  <a:hueOff val="0"/>
                  <a:satOff val="0"/>
                  <a:lumOff val="0"/>
                  <a:alphaOff val="0"/>
                </a:schemeClr>
              </a:effectRef>
              <a:fontRef idx="minor">
                <a:schemeClr val="dk1"/>
              </a:fontRef>
            </p:style>
          </p:sp>
          <p:sp>
            <p:nvSpPr>
              <p:cNvPr id="11" name="向右箭號 4"/>
              <p:cNvSpPr/>
              <p:nvPr/>
            </p:nvSpPr>
            <p:spPr>
              <a:xfrm rot="115874">
                <a:off x="1310272" y="3347724"/>
                <a:ext cx="222168" cy="218444"/>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TW" altLang="en-US" sz="1500" kern="1200"/>
              </a:p>
            </p:txBody>
          </p:sp>
        </p:grpSp>
      </p:grpSp>
      <p:pic>
        <p:nvPicPr>
          <p:cNvPr id="20" name="Picture 4" descr="C:\Users\user\Desktop\東新國中四格相片-1.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419872" y="1340768"/>
            <a:ext cx="5472608" cy="5014389"/>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p:cNvSpPr txBox="1"/>
          <p:nvPr/>
        </p:nvSpPr>
        <p:spPr>
          <a:xfrm>
            <a:off x="3491880" y="404664"/>
            <a:ext cx="5328592" cy="830997"/>
          </a:xfrm>
          <a:prstGeom prst="rect">
            <a:avLst/>
          </a:prstGeom>
          <a:noFill/>
        </p:spPr>
        <p:txBody>
          <a:bodyPr wrap="square" rtlCol="0">
            <a:spAutoFit/>
          </a:bodyPr>
          <a:lstStyle/>
          <a:p>
            <a:r>
              <a:rPr lang="zh-TW" altLang="en-US" sz="4800" b="1" dirty="0" smtClean="0">
                <a:solidFill>
                  <a:srgbClr val="FF0000"/>
                </a:solidFill>
                <a:latin typeface="標楷體" panose="03000509000000000000" pitchFamily="65" charset="-120"/>
                <a:ea typeface="標楷體" panose="03000509000000000000" pitchFamily="65" charset="-120"/>
              </a:rPr>
              <a:t>教室裡最美的風景</a:t>
            </a:r>
            <a:endParaRPr lang="zh-TW" altLang="en-US" sz="4800" b="1"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437088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64" y="-13136"/>
            <a:ext cx="9144000" cy="6858000"/>
          </a:xfrm>
          <a:prstGeom prst="rect">
            <a:avLst/>
          </a:prstGeom>
        </p:spPr>
      </p:pic>
      <p:pic>
        <p:nvPicPr>
          <p:cNvPr id="13" name="圖片 12"/>
          <p:cNvPicPr>
            <a:picLocks noChangeAspect="1"/>
          </p:cNvPicPr>
          <p:nvPr/>
        </p:nvPicPr>
        <p:blipFill>
          <a:blip r:embed="rId4">
            <a:extLst>
              <a:ext uri="{BEBA8EAE-BF5A-486C-A8C5-ECC9F3942E4B}">
                <a14:imgProps xmlns:a14="http://schemas.microsoft.com/office/drawing/2010/main">
                  <a14:imgLayer r:embed="rId5">
                    <a14:imgEffect>
                      <a14:backgroundRemoval t="0" b="100000" l="2012" r="100000">
                        <a14:foregroundMark x1="5835" y1="73973" x2="5835" y2="73973"/>
                        <a14:foregroundMark x1="3219" y1="77397" x2="3219" y2="77397"/>
                        <a14:foregroundMark x1="3018" y1="78082" x2="3018" y2="78082"/>
                        <a14:foregroundMark x1="93360" y1="78082" x2="93360" y2="78082"/>
                        <a14:foregroundMark x1="97787" y1="79452" x2="97787" y2="79452"/>
                        <a14:foregroundMark x1="99195" y1="78082" x2="99195" y2="78082"/>
                        <a14:foregroundMark x1="98793" y1="77397" x2="98793" y2="77397"/>
                        <a14:foregroundMark x1="96378" y1="79452" x2="96378" y2="79452"/>
                      </a14:backgroundRemoval>
                    </a14:imgEffect>
                  </a14:imgLayer>
                </a14:imgProps>
              </a:ext>
              <a:ext uri="{28A0092B-C50C-407E-A947-70E740481C1C}">
                <a14:useLocalDpi xmlns:a14="http://schemas.microsoft.com/office/drawing/2010/main" val="0"/>
              </a:ext>
            </a:extLst>
          </a:blip>
          <a:stretch>
            <a:fillRect/>
          </a:stretch>
        </p:blipFill>
        <p:spPr>
          <a:xfrm>
            <a:off x="-44964" y="5085184"/>
            <a:ext cx="9154461" cy="1759680"/>
          </a:xfrm>
          <a:prstGeom prst="rect">
            <a:avLst/>
          </a:prstGeom>
        </p:spPr>
      </p:pic>
      <p:grpSp>
        <p:nvGrpSpPr>
          <p:cNvPr id="21" name="群組 20"/>
          <p:cNvGrpSpPr/>
          <p:nvPr/>
        </p:nvGrpSpPr>
        <p:grpSpPr>
          <a:xfrm>
            <a:off x="-44964" y="46545"/>
            <a:ext cx="2604911" cy="6231543"/>
            <a:chOff x="170342" y="46487"/>
            <a:chExt cx="2880320" cy="6373696"/>
          </a:xfrm>
        </p:grpSpPr>
        <p:graphicFrame>
          <p:nvGraphicFramePr>
            <p:cNvPr id="22" name="資料庫圖表 21"/>
            <p:cNvGraphicFramePr/>
            <p:nvPr>
              <p:extLst>
                <p:ext uri="{D42A27DB-BD31-4B8C-83A1-F6EECF244321}">
                  <p14:modId xmlns:p14="http://schemas.microsoft.com/office/powerpoint/2010/main" val="614794086"/>
                </p:ext>
              </p:extLst>
            </p:nvPr>
          </p:nvGraphicFramePr>
          <p:xfrm>
            <a:off x="170342" y="46487"/>
            <a:ext cx="2880320" cy="453449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nvGrpSpPr>
            <p:cNvPr id="23" name="群組 22"/>
            <p:cNvGrpSpPr/>
            <p:nvPr/>
          </p:nvGrpSpPr>
          <p:grpSpPr>
            <a:xfrm>
              <a:off x="1331640" y="4773121"/>
              <a:ext cx="370280" cy="312063"/>
              <a:chOff x="1234639" y="3347697"/>
              <a:chExt cx="370280" cy="312063"/>
            </a:xfrm>
          </p:grpSpPr>
          <p:sp>
            <p:nvSpPr>
              <p:cNvPr id="30" name="向右箭號 29"/>
              <p:cNvSpPr/>
              <p:nvPr/>
            </p:nvSpPr>
            <p:spPr>
              <a:xfrm rot="5515874">
                <a:off x="1263747" y="3318589"/>
                <a:ext cx="312063" cy="370280"/>
              </a:xfrm>
              <a:prstGeom prst="rightArrow">
                <a:avLst>
                  <a:gd name="adj1" fmla="val 60000"/>
                  <a:gd name="adj2" fmla="val 50000"/>
                </a:avLst>
              </a:prstGeom>
            </p:spPr>
            <p:style>
              <a:lnRef idx="0">
                <a:schemeClr val="accent2">
                  <a:tint val="60000"/>
                  <a:hueOff val="0"/>
                  <a:satOff val="0"/>
                  <a:lumOff val="0"/>
                  <a:alphaOff val="0"/>
                </a:schemeClr>
              </a:lnRef>
              <a:fillRef idx="2">
                <a:schemeClr val="accent2">
                  <a:tint val="60000"/>
                  <a:hueOff val="0"/>
                  <a:satOff val="0"/>
                  <a:lumOff val="0"/>
                  <a:alphaOff val="0"/>
                </a:schemeClr>
              </a:fillRef>
              <a:effectRef idx="1">
                <a:schemeClr val="accent2">
                  <a:tint val="60000"/>
                  <a:hueOff val="0"/>
                  <a:satOff val="0"/>
                  <a:lumOff val="0"/>
                  <a:alphaOff val="0"/>
                </a:schemeClr>
              </a:effectRef>
              <a:fontRef idx="minor">
                <a:schemeClr val="dk1"/>
              </a:fontRef>
            </p:style>
          </p:sp>
          <p:sp>
            <p:nvSpPr>
              <p:cNvPr id="31" name="向右箭號 4"/>
              <p:cNvSpPr/>
              <p:nvPr/>
            </p:nvSpPr>
            <p:spPr>
              <a:xfrm rot="115874">
                <a:off x="1310272" y="3347724"/>
                <a:ext cx="222168" cy="218444"/>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TW" altLang="en-US" sz="1500" kern="1200"/>
              </a:p>
            </p:txBody>
          </p:sp>
        </p:grpSp>
        <p:grpSp>
          <p:nvGrpSpPr>
            <p:cNvPr id="24" name="群組 23"/>
            <p:cNvGrpSpPr/>
            <p:nvPr/>
          </p:nvGrpSpPr>
          <p:grpSpPr>
            <a:xfrm>
              <a:off x="1309083" y="6108120"/>
              <a:ext cx="370280" cy="312063"/>
              <a:chOff x="1234639" y="3347697"/>
              <a:chExt cx="370280" cy="312063"/>
            </a:xfrm>
          </p:grpSpPr>
          <p:sp>
            <p:nvSpPr>
              <p:cNvPr id="28" name="向右箭號 27"/>
              <p:cNvSpPr/>
              <p:nvPr/>
            </p:nvSpPr>
            <p:spPr>
              <a:xfrm rot="5515874">
                <a:off x="1263747" y="3318589"/>
                <a:ext cx="312063" cy="370280"/>
              </a:xfrm>
              <a:prstGeom prst="rightArrow">
                <a:avLst>
                  <a:gd name="adj1" fmla="val 60000"/>
                  <a:gd name="adj2" fmla="val 50000"/>
                </a:avLst>
              </a:prstGeom>
            </p:spPr>
            <p:style>
              <a:lnRef idx="0">
                <a:schemeClr val="accent2">
                  <a:tint val="60000"/>
                  <a:hueOff val="0"/>
                  <a:satOff val="0"/>
                  <a:lumOff val="0"/>
                  <a:alphaOff val="0"/>
                </a:schemeClr>
              </a:lnRef>
              <a:fillRef idx="2">
                <a:schemeClr val="accent2">
                  <a:tint val="60000"/>
                  <a:hueOff val="0"/>
                  <a:satOff val="0"/>
                  <a:lumOff val="0"/>
                  <a:alphaOff val="0"/>
                </a:schemeClr>
              </a:fillRef>
              <a:effectRef idx="1">
                <a:schemeClr val="accent2">
                  <a:tint val="60000"/>
                  <a:hueOff val="0"/>
                  <a:satOff val="0"/>
                  <a:lumOff val="0"/>
                  <a:alphaOff val="0"/>
                </a:schemeClr>
              </a:effectRef>
              <a:fontRef idx="minor">
                <a:schemeClr val="dk1"/>
              </a:fontRef>
            </p:style>
          </p:sp>
          <p:sp>
            <p:nvSpPr>
              <p:cNvPr id="29" name="向右箭號 4"/>
              <p:cNvSpPr/>
              <p:nvPr/>
            </p:nvSpPr>
            <p:spPr>
              <a:xfrm rot="115874">
                <a:off x="1310272" y="3347724"/>
                <a:ext cx="222168" cy="218444"/>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TW" altLang="en-US" sz="1500" kern="1200"/>
              </a:p>
            </p:txBody>
          </p:sp>
        </p:grpSp>
        <p:grpSp>
          <p:nvGrpSpPr>
            <p:cNvPr id="25" name="群組 24"/>
            <p:cNvGrpSpPr/>
            <p:nvPr/>
          </p:nvGrpSpPr>
          <p:grpSpPr>
            <a:xfrm>
              <a:off x="1319154" y="5415474"/>
              <a:ext cx="370280" cy="312063"/>
              <a:chOff x="1234639" y="3347697"/>
              <a:chExt cx="370280" cy="312063"/>
            </a:xfrm>
          </p:grpSpPr>
          <p:sp>
            <p:nvSpPr>
              <p:cNvPr id="26" name="向右箭號 25"/>
              <p:cNvSpPr/>
              <p:nvPr/>
            </p:nvSpPr>
            <p:spPr>
              <a:xfrm rot="5515874">
                <a:off x="1263747" y="3318589"/>
                <a:ext cx="312063" cy="370280"/>
              </a:xfrm>
              <a:prstGeom prst="rightArrow">
                <a:avLst>
                  <a:gd name="adj1" fmla="val 60000"/>
                  <a:gd name="adj2" fmla="val 50000"/>
                </a:avLst>
              </a:prstGeom>
            </p:spPr>
            <p:style>
              <a:lnRef idx="0">
                <a:schemeClr val="accent2">
                  <a:tint val="60000"/>
                  <a:hueOff val="0"/>
                  <a:satOff val="0"/>
                  <a:lumOff val="0"/>
                  <a:alphaOff val="0"/>
                </a:schemeClr>
              </a:lnRef>
              <a:fillRef idx="2">
                <a:schemeClr val="accent2">
                  <a:tint val="60000"/>
                  <a:hueOff val="0"/>
                  <a:satOff val="0"/>
                  <a:lumOff val="0"/>
                  <a:alphaOff val="0"/>
                </a:schemeClr>
              </a:fillRef>
              <a:effectRef idx="1">
                <a:schemeClr val="accent2">
                  <a:tint val="60000"/>
                  <a:hueOff val="0"/>
                  <a:satOff val="0"/>
                  <a:lumOff val="0"/>
                  <a:alphaOff val="0"/>
                </a:schemeClr>
              </a:effectRef>
              <a:fontRef idx="minor">
                <a:schemeClr val="dk1"/>
              </a:fontRef>
            </p:style>
          </p:sp>
          <p:sp>
            <p:nvSpPr>
              <p:cNvPr id="27" name="向右箭號 4"/>
              <p:cNvSpPr/>
              <p:nvPr/>
            </p:nvSpPr>
            <p:spPr>
              <a:xfrm rot="115874">
                <a:off x="1310272" y="3347724"/>
                <a:ext cx="222168" cy="218444"/>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TW" altLang="en-US" sz="1500" kern="1200"/>
              </a:p>
            </p:txBody>
          </p:sp>
        </p:grpSp>
      </p:grpSp>
      <p:grpSp>
        <p:nvGrpSpPr>
          <p:cNvPr id="19" name="群組 18"/>
          <p:cNvGrpSpPr/>
          <p:nvPr/>
        </p:nvGrpSpPr>
        <p:grpSpPr>
          <a:xfrm>
            <a:off x="2559947" y="404664"/>
            <a:ext cx="5828477" cy="3846049"/>
            <a:chOff x="2559947" y="896289"/>
            <a:chExt cx="4460325" cy="3354424"/>
          </a:xfrm>
        </p:grpSpPr>
        <p:pic>
          <p:nvPicPr>
            <p:cNvPr id="17" name="Picture 5" descr="C:\Users\user\Desktop\1060224輔導團國中小會議僑孝國小-4\1060224輔導團國中小會議：僑孝國小\20170224數學領域國中小團務會_170224_0033.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559947" y="906979"/>
              <a:ext cx="4460325" cy="3343734"/>
            </a:xfrm>
            <a:prstGeom prst="rect">
              <a:avLst/>
            </a:prstGeom>
            <a:noFill/>
            <a:extLst>
              <a:ext uri="{909E8E84-426E-40DD-AFC4-6F175D3DCCD1}">
                <a14:hiddenFill xmlns:a14="http://schemas.microsoft.com/office/drawing/2010/main">
                  <a:solidFill>
                    <a:srgbClr val="FFFFFF"/>
                  </a:solidFill>
                </a14:hiddenFill>
              </a:ext>
            </a:extLst>
          </p:spPr>
        </p:pic>
        <p:sp>
          <p:nvSpPr>
            <p:cNvPr id="32" name="文字方塊 31"/>
            <p:cNvSpPr txBox="1"/>
            <p:nvPr/>
          </p:nvSpPr>
          <p:spPr>
            <a:xfrm>
              <a:off x="2593865" y="896289"/>
              <a:ext cx="4392488" cy="563713"/>
            </a:xfrm>
            <a:prstGeom prst="rect">
              <a:avLst/>
            </a:prstGeom>
            <a:noFill/>
          </p:spPr>
          <p:txBody>
            <a:bodyPr wrap="square" rtlCol="0">
              <a:spAutoFit/>
            </a:bodyPr>
            <a:lstStyle/>
            <a:p>
              <a:r>
                <a:rPr lang="zh-TW" altLang="en-US" sz="3600" b="1" dirty="0" smtClean="0">
                  <a:solidFill>
                    <a:srgbClr val="FF0000"/>
                  </a:solidFill>
                  <a:latin typeface="標楷體" panose="03000509000000000000" pitchFamily="65" charset="-120"/>
                  <a:ea typeface="標楷體" panose="03000509000000000000" pitchFamily="65" charset="-120"/>
                </a:rPr>
                <a:t>局長觀</a:t>
              </a:r>
              <a:r>
                <a:rPr lang="en-US" altLang="zh-TW" sz="3600" b="1" dirty="0" smtClean="0">
                  <a:solidFill>
                    <a:srgbClr val="FF0000"/>
                  </a:solidFill>
                  <a:latin typeface="標楷體" panose="03000509000000000000" pitchFamily="65" charset="-120"/>
                  <a:ea typeface="標楷體" panose="03000509000000000000" pitchFamily="65" charset="-120"/>
                </a:rPr>
                <a:t>CA</a:t>
              </a:r>
              <a:r>
                <a:rPr lang="zh-TW" altLang="en-US" sz="3600" b="1" dirty="0" smtClean="0">
                  <a:solidFill>
                    <a:srgbClr val="FF0000"/>
                  </a:solidFill>
                  <a:latin typeface="標楷體" panose="03000509000000000000" pitchFamily="65" charset="-120"/>
                  <a:ea typeface="標楷體" panose="03000509000000000000" pitchFamily="65" charset="-120"/>
                </a:rPr>
                <a:t>的課</a:t>
              </a:r>
              <a:endParaRPr lang="zh-TW" altLang="en-US" sz="3600" b="1" dirty="0">
                <a:solidFill>
                  <a:srgbClr val="FF0000"/>
                </a:solidFill>
                <a:latin typeface="標楷體" panose="03000509000000000000" pitchFamily="65" charset="-120"/>
                <a:ea typeface="標楷體" panose="03000509000000000000" pitchFamily="65" charset="-120"/>
              </a:endParaRPr>
            </a:p>
          </p:txBody>
        </p:sp>
      </p:grpSp>
      <p:grpSp>
        <p:nvGrpSpPr>
          <p:cNvPr id="34" name="群組 33"/>
          <p:cNvGrpSpPr/>
          <p:nvPr/>
        </p:nvGrpSpPr>
        <p:grpSpPr>
          <a:xfrm>
            <a:off x="4283968" y="3191593"/>
            <a:ext cx="4815068" cy="3611301"/>
            <a:chOff x="4283968" y="3191593"/>
            <a:chExt cx="4815068" cy="3611301"/>
          </a:xfrm>
        </p:grpSpPr>
        <p:pic>
          <p:nvPicPr>
            <p:cNvPr id="18" name="Picture 4" descr="C:\Users\user\Desktop\1060207數學輔導團交流座談會暨新春共備-4\00006[20-58-11].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283968" y="3191593"/>
              <a:ext cx="4815068" cy="3611301"/>
            </a:xfrm>
            <a:prstGeom prst="rect">
              <a:avLst/>
            </a:prstGeom>
            <a:noFill/>
            <a:extLst>
              <a:ext uri="{909E8E84-426E-40DD-AFC4-6F175D3DCCD1}">
                <a14:hiddenFill xmlns:a14="http://schemas.microsoft.com/office/drawing/2010/main">
                  <a:solidFill>
                    <a:srgbClr val="FFFFFF"/>
                  </a:solidFill>
                </a14:hiddenFill>
              </a:ext>
            </a:extLst>
          </p:spPr>
        </p:pic>
        <p:sp>
          <p:nvSpPr>
            <p:cNvPr id="33" name="文字方塊 32"/>
            <p:cNvSpPr txBox="1"/>
            <p:nvPr/>
          </p:nvSpPr>
          <p:spPr>
            <a:xfrm>
              <a:off x="4283968" y="3191593"/>
              <a:ext cx="4815068" cy="646331"/>
            </a:xfrm>
            <a:prstGeom prst="rect">
              <a:avLst/>
            </a:prstGeom>
            <a:noFill/>
          </p:spPr>
          <p:txBody>
            <a:bodyPr wrap="square" rtlCol="0">
              <a:spAutoFit/>
            </a:bodyPr>
            <a:lstStyle/>
            <a:p>
              <a:r>
                <a:rPr lang="zh-TW" altLang="en-US" sz="3600" b="1" dirty="0" smtClean="0">
                  <a:solidFill>
                    <a:srgbClr val="FF0000"/>
                  </a:solidFill>
                  <a:latin typeface="標楷體" panose="03000509000000000000" pitchFamily="65" charset="-120"/>
                  <a:ea typeface="標楷體" panose="03000509000000000000" pitchFamily="65" charset="-120"/>
                </a:rPr>
                <a:t>局長與</a:t>
              </a:r>
              <a:r>
                <a:rPr lang="en-US" altLang="zh-TW" sz="3600" b="1" dirty="0" smtClean="0">
                  <a:solidFill>
                    <a:srgbClr val="FF0000"/>
                  </a:solidFill>
                  <a:latin typeface="標楷體" panose="03000509000000000000" pitchFamily="65" charset="-120"/>
                  <a:ea typeface="標楷體" panose="03000509000000000000" pitchFamily="65" charset="-120"/>
                </a:rPr>
                <a:t>CA</a:t>
              </a:r>
              <a:r>
                <a:rPr lang="zh-TW" altLang="en-US" sz="3600" b="1" dirty="0" smtClean="0">
                  <a:solidFill>
                    <a:srgbClr val="FF0000"/>
                  </a:solidFill>
                  <a:latin typeface="標楷體" panose="03000509000000000000" pitchFamily="65" charset="-120"/>
                  <a:ea typeface="標楷體" panose="03000509000000000000" pitchFamily="65" charset="-120"/>
                </a:rPr>
                <a:t>及輔導員共備</a:t>
              </a:r>
              <a:endParaRPr lang="zh-TW" altLang="en-US" sz="3600" b="1" dirty="0">
                <a:solidFill>
                  <a:srgbClr val="FF0000"/>
                </a:solidFill>
                <a:latin typeface="標楷體" panose="03000509000000000000" pitchFamily="65" charset="-120"/>
                <a:ea typeface="標楷體" panose="03000509000000000000" pitchFamily="65" charset="-120"/>
              </a:endParaRPr>
            </a:p>
          </p:txBody>
        </p:sp>
      </p:grpSp>
    </p:spTree>
    <p:extLst>
      <p:ext uri="{BB962C8B-B14F-4D97-AF65-F5344CB8AC3E}">
        <p14:creationId xmlns:p14="http://schemas.microsoft.com/office/powerpoint/2010/main" val="658704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1000"/>
                                        <p:tgtEl>
                                          <p:spTgt spid="34"/>
                                        </p:tgtEl>
                                      </p:cBhvr>
                                    </p:animEffect>
                                    <p:anim calcmode="lin" valueType="num">
                                      <p:cBhvr>
                                        <p:cTn id="15" dur="1000" fill="hold"/>
                                        <p:tgtEl>
                                          <p:spTgt spid="34"/>
                                        </p:tgtEl>
                                        <p:attrNameLst>
                                          <p:attrName>ppt_x</p:attrName>
                                        </p:attrNameLst>
                                      </p:cBhvr>
                                      <p:tavLst>
                                        <p:tav tm="0">
                                          <p:val>
                                            <p:strVal val="#ppt_x"/>
                                          </p:val>
                                        </p:tav>
                                        <p:tav tm="100000">
                                          <p:val>
                                            <p:strVal val="#ppt_x"/>
                                          </p:val>
                                        </p:tav>
                                      </p:tavLst>
                                    </p:anim>
                                    <p:anim calcmode="lin" valueType="num">
                                      <p:cBhvr>
                                        <p:cTn id="1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64" y="-13136"/>
            <a:ext cx="9144000" cy="6858000"/>
          </a:xfrm>
          <a:prstGeom prst="rect">
            <a:avLst/>
          </a:prstGeom>
        </p:spPr>
      </p:pic>
      <p:pic>
        <p:nvPicPr>
          <p:cNvPr id="13" name="圖片 12"/>
          <p:cNvPicPr>
            <a:picLocks noChangeAspect="1"/>
          </p:cNvPicPr>
          <p:nvPr/>
        </p:nvPicPr>
        <p:blipFill>
          <a:blip r:embed="rId3">
            <a:extLst>
              <a:ext uri="{BEBA8EAE-BF5A-486C-A8C5-ECC9F3942E4B}">
                <a14:imgProps xmlns:a14="http://schemas.microsoft.com/office/drawing/2010/main">
                  <a14:imgLayer r:embed="rId4">
                    <a14:imgEffect>
                      <a14:backgroundRemoval t="0" b="100000" l="2012" r="100000">
                        <a14:foregroundMark x1="5835" y1="73973" x2="5835" y2="73973"/>
                        <a14:foregroundMark x1="3219" y1="77397" x2="3219" y2="77397"/>
                        <a14:foregroundMark x1="3018" y1="78082" x2="3018" y2="78082"/>
                        <a14:foregroundMark x1="93360" y1="78082" x2="93360" y2="78082"/>
                        <a14:foregroundMark x1="97787" y1="79452" x2="97787" y2="79452"/>
                        <a14:foregroundMark x1="99195" y1="78082" x2="99195" y2="78082"/>
                        <a14:foregroundMark x1="98793" y1="77397" x2="98793" y2="77397"/>
                        <a14:foregroundMark x1="96378" y1="79452" x2="96378" y2="79452"/>
                      </a14:backgroundRemoval>
                    </a14:imgEffect>
                  </a14:imgLayer>
                </a14:imgProps>
              </a:ext>
              <a:ext uri="{28A0092B-C50C-407E-A947-70E740481C1C}">
                <a14:useLocalDpi xmlns:a14="http://schemas.microsoft.com/office/drawing/2010/main" val="0"/>
              </a:ext>
            </a:extLst>
          </a:blip>
          <a:stretch>
            <a:fillRect/>
          </a:stretch>
        </p:blipFill>
        <p:spPr>
          <a:xfrm>
            <a:off x="-44964" y="5085184"/>
            <a:ext cx="9154461" cy="1759680"/>
          </a:xfrm>
          <a:prstGeom prst="rect">
            <a:avLst/>
          </a:prstGeom>
        </p:spPr>
      </p:pic>
      <p:sp>
        <p:nvSpPr>
          <p:cNvPr id="3" name="文字方塊 2"/>
          <p:cNvSpPr txBox="1"/>
          <p:nvPr/>
        </p:nvSpPr>
        <p:spPr>
          <a:xfrm>
            <a:off x="2652268" y="117517"/>
            <a:ext cx="5376116" cy="769441"/>
          </a:xfrm>
          <a:prstGeom prst="rect">
            <a:avLst/>
          </a:prstGeom>
          <a:noFill/>
        </p:spPr>
        <p:txBody>
          <a:bodyPr wrap="square" rtlCol="0">
            <a:spAutoFit/>
          </a:bodyPr>
          <a:lstStyle/>
          <a:p>
            <a:r>
              <a:rPr lang="zh-TW" altLang="en-US" sz="4400" b="1" dirty="0" smtClean="0">
                <a:solidFill>
                  <a:srgbClr val="FF0000"/>
                </a:solidFill>
                <a:latin typeface="標楷體" panose="03000509000000000000" pitchFamily="65" charset="-120"/>
                <a:ea typeface="標楷體" panose="03000509000000000000" pitchFamily="65" charset="-120"/>
              </a:rPr>
              <a:t>臺中市局長公開課</a:t>
            </a:r>
            <a:endParaRPr lang="zh-TW" altLang="en-US" sz="4400" b="1" dirty="0">
              <a:solidFill>
                <a:srgbClr val="FF0000"/>
              </a:solidFill>
              <a:latin typeface="標楷體" panose="03000509000000000000" pitchFamily="65" charset="-120"/>
              <a:ea typeface="標楷體" panose="03000509000000000000" pitchFamily="65" charset="-120"/>
            </a:endParaRPr>
          </a:p>
        </p:txBody>
      </p:sp>
      <p:grpSp>
        <p:nvGrpSpPr>
          <p:cNvPr id="21" name="群組 20"/>
          <p:cNvGrpSpPr/>
          <p:nvPr/>
        </p:nvGrpSpPr>
        <p:grpSpPr>
          <a:xfrm>
            <a:off x="-44964" y="46545"/>
            <a:ext cx="2604911" cy="6231543"/>
            <a:chOff x="170342" y="46487"/>
            <a:chExt cx="2880320" cy="6373696"/>
          </a:xfrm>
        </p:grpSpPr>
        <p:graphicFrame>
          <p:nvGraphicFramePr>
            <p:cNvPr id="22" name="資料庫圖表 21"/>
            <p:cNvGraphicFramePr/>
            <p:nvPr>
              <p:extLst>
                <p:ext uri="{D42A27DB-BD31-4B8C-83A1-F6EECF244321}">
                  <p14:modId xmlns:p14="http://schemas.microsoft.com/office/powerpoint/2010/main" val="3973286859"/>
                </p:ext>
              </p:extLst>
            </p:nvPr>
          </p:nvGraphicFramePr>
          <p:xfrm>
            <a:off x="170342" y="46487"/>
            <a:ext cx="2880320" cy="453449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23" name="群組 22"/>
            <p:cNvGrpSpPr/>
            <p:nvPr/>
          </p:nvGrpSpPr>
          <p:grpSpPr>
            <a:xfrm>
              <a:off x="1331640" y="4773121"/>
              <a:ext cx="370280" cy="312063"/>
              <a:chOff x="1234639" y="3347697"/>
              <a:chExt cx="370280" cy="312063"/>
            </a:xfrm>
          </p:grpSpPr>
          <p:sp>
            <p:nvSpPr>
              <p:cNvPr id="30" name="向右箭號 29"/>
              <p:cNvSpPr/>
              <p:nvPr/>
            </p:nvSpPr>
            <p:spPr>
              <a:xfrm rot="5515874">
                <a:off x="1263747" y="3318589"/>
                <a:ext cx="312063" cy="370280"/>
              </a:xfrm>
              <a:prstGeom prst="rightArrow">
                <a:avLst>
                  <a:gd name="adj1" fmla="val 60000"/>
                  <a:gd name="adj2" fmla="val 50000"/>
                </a:avLst>
              </a:prstGeom>
            </p:spPr>
            <p:style>
              <a:lnRef idx="0">
                <a:schemeClr val="accent2">
                  <a:tint val="60000"/>
                  <a:hueOff val="0"/>
                  <a:satOff val="0"/>
                  <a:lumOff val="0"/>
                  <a:alphaOff val="0"/>
                </a:schemeClr>
              </a:lnRef>
              <a:fillRef idx="2">
                <a:schemeClr val="accent2">
                  <a:tint val="60000"/>
                  <a:hueOff val="0"/>
                  <a:satOff val="0"/>
                  <a:lumOff val="0"/>
                  <a:alphaOff val="0"/>
                </a:schemeClr>
              </a:fillRef>
              <a:effectRef idx="1">
                <a:schemeClr val="accent2">
                  <a:tint val="60000"/>
                  <a:hueOff val="0"/>
                  <a:satOff val="0"/>
                  <a:lumOff val="0"/>
                  <a:alphaOff val="0"/>
                </a:schemeClr>
              </a:effectRef>
              <a:fontRef idx="minor">
                <a:schemeClr val="dk1"/>
              </a:fontRef>
            </p:style>
          </p:sp>
          <p:sp>
            <p:nvSpPr>
              <p:cNvPr id="31" name="向右箭號 4"/>
              <p:cNvSpPr/>
              <p:nvPr/>
            </p:nvSpPr>
            <p:spPr>
              <a:xfrm rot="115874">
                <a:off x="1310272" y="3347724"/>
                <a:ext cx="222168" cy="218444"/>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TW" altLang="en-US" sz="1500" kern="1200"/>
              </a:p>
            </p:txBody>
          </p:sp>
        </p:grpSp>
        <p:grpSp>
          <p:nvGrpSpPr>
            <p:cNvPr id="24" name="群組 23"/>
            <p:cNvGrpSpPr/>
            <p:nvPr/>
          </p:nvGrpSpPr>
          <p:grpSpPr>
            <a:xfrm>
              <a:off x="1309083" y="6108120"/>
              <a:ext cx="370280" cy="312063"/>
              <a:chOff x="1234639" y="3347697"/>
              <a:chExt cx="370280" cy="312063"/>
            </a:xfrm>
          </p:grpSpPr>
          <p:sp>
            <p:nvSpPr>
              <p:cNvPr id="28" name="向右箭號 27"/>
              <p:cNvSpPr/>
              <p:nvPr/>
            </p:nvSpPr>
            <p:spPr>
              <a:xfrm rot="5515874">
                <a:off x="1263747" y="3318589"/>
                <a:ext cx="312063" cy="370280"/>
              </a:xfrm>
              <a:prstGeom prst="rightArrow">
                <a:avLst>
                  <a:gd name="adj1" fmla="val 60000"/>
                  <a:gd name="adj2" fmla="val 50000"/>
                </a:avLst>
              </a:prstGeom>
            </p:spPr>
            <p:style>
              <a:lnRef idx="0">
                <a:schemeClr val="accent2">
                  <a:tint val="60000"/>
                  <a:hueOff val="0"/>
                  <a:satOff val="0"/>
                  <a:lumOff val="0"/>
                  <a:alphaOff val="0"/>
                </a:schemeClr>
              </a:lnRef>
              <a:fillRef idx="2">
                <a:schemeClr val="accent2">
                  <a:tint val="60000"/>
                  <a:hueOff val="0"/>
                  <a:satOff val="0"/>
                  <a:lumOff val="0"/>
                  <a:alphaOff val="0"/>
                </a:schemeClr>
              </a:fillRef>
              <a:effectRef idx="1">
                <a:schemeClr val="accent2">
                  <a:tint val="60000"/>
                  <a:hueOff val="0"/>
                  <a:satOff val="0"/>
                  <a:lumOff val="0"/>
                  <a:alphaOff val="0"/>
                </a:schemeClr>
              </a:effectRef>
              <a:fontRef idx="minor">
                <a:schemeClr val="dk1"/>
              </a:fontRef>
            </p:style>
          </p:sp>
          <p:sp>
            <p:nvSpPr>
              <p:cNvPr id="29" name="向右箭號 4"/>
              <p:cNvSpPr/>
              <p:nvPr/>
            </p:nvSpPr>
            <p:spPr>
              <a:xfrm rot="115874">
                <a:off x="1310272" y="3347724"/>
                <a:ext cx="222168" cy="218444"/>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TW" altLang="en-US" sz="1500" kern="1200"/>
              </a:p>
            </p:txBody>
          </p:sp>
        </p:grpSp>
        <p:grpSp>
          <p:nvGrpSpPr>
            <p:cNvPr id="25" name="群組 24"/>
            <p:cNvGrpSpPr/>
            <p:nvPr/>
          </p:nvGrpSpPr>
          <p:grpSpPr>
            <a:xfrm>
              <a:off x="1319154" y="5415474"/>
              <a:ext cx="370280" cy="312063"/>
              <a:chOff x="1234639" y="3347697"/>
              <a:chExt cx="370280" cy="312063"/>
            </a:xfrm>
          </p:grpSpPr>
          <p:sp>
            <p:nvSpPr>
              <p:cNvPr id="26" name="向右箭號 25"/>
              <p:cNvSpPr/>
              <p:nvPr/>
            </p:nvSpPr>
            <p:spPr>
              <a:xfrm rot="5515874">
                <a:off x="1263747" y="3318589"/>
                <a:ext cx="312063" cy="370280"/>
              </a:xfrm>
              <a:prstGeom prst="rightArrow">
                <a:avLst>
                  <a:gd name="adj1" fmla="val 60000"/>
                  <a:gd name="adj2" fmla="val 50000"/>
                </a:avLst>
              </a:prstGeom>
            </p:spPr>
            <p:style>
              <a:lnRef idx="0">
                <a:schemeClr val="accent2">
                  <a:tint val="60000"/>
                  <a:hueOff val="0"/>
                  <a:satOff val="0"/>
                  <a:lumOff val="0"/>
                  <a:alphaOff val="0"/>
                </a:schemeClr>
              </a:lnRef>
              <a:fillRef idx="2">
                <a:schemeClr val="accent2">
                  <a:tint val="60000"/>
                  <a:hueOff val="0"/>
                  <a:satOff val="0"/>
                  <a:lumOff val="0"/>
                  <a:alphaOff val="0"/>
                </a:schemeClr>
              </a:fillRef>
              <a:effectRef idx="1">
                <a:schemeClr val="accent2">
                  <a:tint val="60000"/>
                  <a:hueOff val="0"/>
                  <a:satOff val="0"/>
                  <a:lumOff val="0"/>
                  <a:alphaOff val="0"/>
                </a:schemeClr>
              </a:effectRef>
              <a:fontRef idx="minor">
                <a:schemeClr val="dk1"/>
              </a:fontRef>
            </p:style>
          </p:sp>
          <p:sp>
            <p:nvSpPr>
              <p:cNvPr id="27" name="向右箭號 4"/>
              <p:cNvSpPr/>
              <p:nvPr/>
            </p:nvSpPr>
            <p:spPr>
              <a:xfrm rot="115874">
                <a:off x="1310272" y="3347724"/>
                <a:ext cx="222168" cy="218444"/>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TW" altLang="en-US" sz="1500" kern="1200"/>
              </a:p>
            </p:txBody>
          </p:sp>
        </p:grpSp>
      </p:grpSp>
      <p:pic>
        <p:nvPicPr>
          <p:cNvPr id="8" name="圖片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55776" y="883617"/>
            <a:ext cx="6543260" cy="4243950"/>
          </a:xfrm>
          <a:prstGeom prst="rect">
            <a:avLst/>
          </a:prstGeom>
        </p:spPr>
      </p:pic>
      <p:pic>
        <p:nvPicPr>
          <p:cNvPr id="7" name="圖片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96612" y="2564904"/>
            <a:ext cx="5674704" cy="4236655"/>
          </a:xfrm>
          <a:prstGeom prst="rect">
            <a:avLst/>
          </a:prstGeom>
        </p:spPr>
      </p:pic>
    </p:spTree>
    <p:extLst>
      <p:ext uri="{BB962C8B-B14F-4D97-AF65-F5344CB8AC3E}">
        <p14:creationId xmlns:p14="http://schemas.microsoft.com/office/powerpoint/2010/main" val="165621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02" y="0"/>
            <a:ext cx="9144000" cy="6876694"/>
          </a:xfrm>
          <a:prstGeom prst="rect">
            <a:avLst/>
          </a:prstGeom>
        </p:spPr>
      </p:pic>
      <p:pic>
        <p:nvPicPr>
          <p:cNvPr id="3" name="圖片 2"/>
          <p:cNvPicPr>
            <a:picLocks noChangeAspect="1"/>
          </p:cNvPicPr>
          <p:nvPr/>
        </p:nvPicPr>
        <p:blipFill>
          <a:blip r:embed="rId3">
            <a:extLst>
              <a:ext uri="{BEBA8EAE-BF5A-486C-A8C5-ECC9F3942E4B}">
                <a14:imgProps xmlns:a14="http://schemas.microsoft.com/office/drawing/2010/main">
                  <a14:imgLayer r:embed="rId4">
                    <a14:imgEffect>
                      <a14:backgroundRemoval t="295" b="99115" l="0" r="100000">
                        <a14:foregroundMark x1="1403" y1="92330" x2="3607" y2="92625"/>
                        <a14:foregroundMark x1="9419" y1="93805" x2="9419" y2="93805"/>
                        <a14:foregroundMark x1="13627" y1="93805" x2="14629" y2="93805"/>
                        <a14:foregroundMark x1="18437" y1="94690" x2="20842" y2="95575"/>
                        <a14:foregroundMark x1="27054" y1="96165" x2="29860" y2="96755"/>
                        <a14:foregroundMark x1="35070" y1="96460" x2="36673" y2="96460"/>
                        <a14:foregroundMark x1="42084" y1="96165" x2="43086" y2="96165"/>
                        <a14:foregroundMark x1="52705" y1="94100" x2="52705" y2="94100"/>
                        <a14:foregroundMark x1="44689" y1="95280" x2="43287" y2="94985"/>
                        <a14:foregroundMark x1="27054" y1="90855" x2="26653" y2="92035"/>
                        <a14:foregroundMark x1="24649" y1="95280" x2="24649" y2="95280"/>
                        <a14:foregroundMark x1="16232" y1="95575" x2="16232" y2="95575"/>
                        <a14:foregroundMark x1="13427" y1="97640" x2="13026" y2="97640"/>
                        <a14:foregroundMark x1="9820" y1="97935" x2="9820" y2="97935"/>
                        <a14:foregroundMark x1="5210" y1="97345" x2="5210" y2="97345"/>
                        <a14:foregroundMark x1="4208" y1="97345" x2="4208" y2="97345"/>
                        <a14:foregroundMark x1="2204" y1="96755" x2="2204" y2="96755"/>
                        <a14:foregroundMark x1="1603" y1="92330" x2="1603" y2="92330"/>
                        <a14:foregroundMark x1="1403" y1="91740" x2="1403" y2="91740"/>
                        <a14:foregroundMark x1="1403" y1="91740" x2="1403" y2="91740"/>
                        <a14:foregroundMark x1="1202" y1="91445" x2="4810" y2="91445"/>
                        <a14:foregroundMark x1="7415" y1="91445" x2="8417" y2="91445"/>
                        <a14:foregroundMark x1="10822" y1="91445" x2="10822" y2="91445"/>
                        <a14:foregroundMark x1="12224" y1="91445" x2="13226" y2="91740"/>
                        <a14:foregroundMark x1="22044" y1="91740" x2="23246" y2="91740"/>
                        <a14:foregroundMark x1="25251" y1="91740" x2="25251" y2="91740"/>
                        <a14:foregroundMark x1="23848" y1="91150" x2="23848" y2="91150"/>
                        <a14:foregroundMark x1="21242" y1="91150" x2="21242" y2="91150"/>
                        <a14:foregroundMark x1="21242" y1="91150" x2="21242" y2="91150"/>
                        <a14:foregroundMark x1="47695" y1="90265" x2="47695" y2="90265"/>
                        <a14:foregroundMark x1="47695" y1="91150" x2="48697" y2="92625"/>
                        <a14:foregroundMark x1="48697" y1="94395" x2="48697" y2="94395"/>
                        <a14:foregroundMark x1="47094" y1="95870" x2="47094" y2="95870"/>
                        <a14:foregroundMark x1="57114" y1="95870" x2="57315" y2="95870"/>
                        <a14:foregroundMark x1="58116" y1="95575" x2="58116" y2="95575"/>
                        <a14:foregroundMark x1="61523" y1="96460" x2="60120" y2="97935"/>
                        <a14:foregroundMark x1="52104" y1="96460" x2="52104" y2="96460"/>
                        <a14:foregroundMark x1="52104" y1="95280" x2="52104" y2="95280"/>
                        <a14:foregroundMark x1="53307" y1="94100" x2="53307" y2="94100"/>
                        <a14:foregroundMark x1="53707" y1="91445" x2="53707" y2="91445"/>
                        <a14:foregroundMark x1="54108" y1="91740" x2="54108" y2="91740"/>
                        <a14:foregroundMark x1="61323" y1="94100" x2="61924" y2="94100"/>
                        <a14:foregroundMark x1="63327" y1="92625" x2="63327" y2="92625"/>
                        <a14:foregroundMark x1="63327" y1="90265" x2="62725" y2="91150"/>
                        <a14:foregroundMark x1="59719" y1="91445" x2="59719" y2="91445"/>
                        <a14:foregroundMark x1="66733" y1="91445" x2="66733" y2="91445"/>
                        <a14:foregroundMark x1="67335" y1="90560" x2="67335" y2="90560"/>
                        <a14:foregroundMark x1="67735" y1="89676" x2="70140" y2="89676"/>
                        <a14:foregroundMark x1="72345" y1="89381" x2="72345" y2="89381"/>
                        <a14:foregroundMark x1="72745" y1="88496" x2="72745" y2="88496"/>
                        <a14:foregroundMark x1="73146" y1="88791" x2="73146" y2="88791"/>
                        <a14:foregroundMark x1="73547" y1="88201" x2="74549" y2="88201"/>
                        <a14:foregroundMark x1="75752" y1="88201" x2="77355" y2="88201"/>
                        <a14:foregroundMark x1="79158" y1="88201" x2="79158" y2="88201"/>
                        <a14:foregroundMark x1="79158" y1="88201" x2="79960" y2="88201"/>
                        <a14:foregroundMark x1="80561" y1="87906" x2="81162" y2="87316"/>
                        <a14:foregroundMark x1="81363" y1="87316" x2="82766" y2="87316"/>
                        <a14:foregroundMark x1="84369" y1="87021" x2="90581" y2="87021"/>
                        <a14:foregroundMark x1="95591" y1="85841" x2="95591" y2="85841"/>
                        <a14:foregroundMark x1="95591" y1="85546" x2="96593" y2="85841"/>
                        <a14:foregroundMark x1="97796" y1="86136" x2="97796" y2="86136"/>
                        <a14:foregroundMark x1="98196" y1="86726" x2="98597" y2="87906"/>
                        <a14:foregroundMark x1="98998" y1="88201" x2="98998" y2="88201"/>
                        <a14:foregroundMark x1="99198" y1="85546" x2="99198" y2="85546"/>
                        <a14:foregroundMark x1="95591" y1="85841" x2="95591" y2="85841"/>
                        <a14:foregroundMark x1="94188" y1="85251" x2="94188" y2="87021"/>
                        <a14:foregroundMark x1="93788" y1="90855" x2="93788" y2="92330"/>
                        <a14:foregroundMark x1="92184" y1="93805" x2="90982" y2="94100"/>
                        <a14:foregroundMark x1="86573" y1="95280" x2="86573" y2="95280"/>
                        <a14:foregroundMark x1="83166" y1="96165" x2="83166" y2="96165"/>
                        <a14:foregroundMark x1="86974" y1="94985" x2="86974" y2="94985"/>
                        <a14:foregroundMark x1="87776" y1="94690" x2="89579" y2="94985"/>
                        <a14:foregroundMark x1="93788" y1="95280" x2="93788" y2="95280"/>
                        <a14:foregroundMark x1="80561" y1="88201" x2="80561" y2="88201"/>
                        <a14:foregroundMark x1="81363" y1="85841" x2="81363" y2="85841"/>
                        <a14:foregroundMark x1="77956" y1="86136" x2="77956" y2="86136"/>
                        <a14:foregroundMark x1="77956" y1="85251" x2="77956" y2="85251"/>
                        <a14:foregroundMark x1="78557" y1="85251" x2="79760" y2="85546"/>
                        <a14:foregroundMark x1="80160" y1="85546" x2="80160" y2="85546"/>
                        <a14:foregroundMark x1="80762" y1="85546" x2="81162" y2="85841"/>
                        <a14:foregroundMark x1="81964" y1="86136" x2="82365" y2="86136"/>
                        <a14:foregroundMark x1="82565" y1="86136" x2="82565" y2="86136"/>
                        <a14:foregroundMark x1="91984" y1="86136" x2="92385" y2="86136"/>
                        <a14:foregroundMark x1="94389" y1="85841" x2="95591" y2="85841"/>
                        <a14:foregroundMark x1="96192" y1="85841" x2="98798" y2="86431"/>
                        <a14:foregroundMark x1="69339" y1="89086" x2="69339" y2="89086"/>
                        <a14:foregroundMark x1="66333" y1="88791" x2="66333" y2="88791"/>
                        <a14:foregroundMark x1="63727" y1="89381" x2="62325" y2="89676"/>
                        <a14:foregroundMark x1="59118" y1="89676" x2="59118" y2="89676"/>
                        <a14:foregroundMark x1="52505" y1="88201" x2="52505" y2="88201"/>
                        <a14:foregroundMark x1="52505" y1="88201" x2="52505" y2="88201"/>
                        <a14:foregroundMark x1="48697" y1="88791" x2="47295" y2="89086"/>
                        <a14:foregroundMark x1="42886" y1="89381" x2="42485" y2="89381"/>
                        <a14:foregroundMark x1="41884" y1="89676" x2="41283" y2="89676"/>
                        <a14:foregroundMark x1="37475" y1="90265" x2="36874" y2="90265"/>
                        <a14:foregroundMark x1="34669" y1="90265" x2="34669" y2="90265"/>
                        <a14:foregroundMark x1="33667" y1="90265" x2="33667" y2="90265"/>
                        <a14:foregroundMark x1="29860" y1="89676" x2="28056" y2="89676"/>
                        <a14:foregroundMark x1="27054" y1="89086" x2="27054" y2="89086"/>
                        <a14:foregroundMark x1="25251" y1="89086" x2="24649" y2="89086"/>
                        <a14:foregroundMark x1="20641" y1="89086" x2="18838" y2="89381"/>
                        <a14:foregroundMark x1="17034" y1="89676" x2="17034" y2="89676"/>
                        <a14:foregroundMark x1="14629" y1="89086" x2="13226" y2="89086"/>
                        <a14:foregroundMark x1="8818" y1="88496" x2="8818" y2="88496"/>
                        <a14:foregroundMark x1="7816" y1="88201" x2="7816" y2="88201"/>
                        <a14:foregroundMark x1="5411" y1="87906" x2="5411" y2="87906"/>
                        <a14:foregroundMark x1="3006" y1="87906" x2="3006" y2="87906"/>
                        <a14:foregroundMark x1="2204" y1="87906" x2="2204" y2="87906"/>
                        <a14:foregroundMark x1="2004" y1="87906" x2="2004" y2="87906"/>
                        <a14:foregroundMark x1="2004" y1="87906" x2="2004" y2="87906"/>
                        <a14:foregroundMark x1="802" y1="86726" x2="1202" y2="86431"/>
                        <a14:foregroundMark x1="2004" y1="86136" x2="3607" y2="85841"/>
                        <a14:foregroundMark x1="4208" y1="85546" x2="7014" y2="86136"/>
                        <a14:foregroundMark x1="8417" y1="86726" x2="10020" y2="87021"/>
                        <a14:foregroundMark x1="11623" y1="87021" x2="11623" y2="87021"/>
                        <a14:foregroundMark x1="11824" y1="87021" x2="11824" y2="87021"/>
                        <a14:foregroundMark x1="12224" y1="87316" x2="12826" y2="87611"/>
                        <a14:foregroundMark x1="14629" y1="87906" x2="17034" y2="88201"/>
                        <a14:foregroundMark x1="17034" y1="88201" x2="17034" y2="88201"/>
                        <a14:foregroundMark x1="18437" y1="88496" x2="19439" y2="89086"/>
                        <a14:foregroundMark x1="19639" y1="89086" x2="21443" y2="89676"/>
                        <a14:foregroundMark x1="23447" y1="89676" x2="23447" y2="89676"/>
                        <a14:foregroundMark x1="24048" y1="89676" x2="24048" y2="89676"/>
                        <a14:foregroundMark x1="25251" y1="89676" x2="28257" y2="89971"/>
                        <a14:foregroundMark x1="29860" y1="90265" x2="30862" y2="90560"/>
                        <a14:foregroundMark x1="32265" y1="90560" x2="33467" y2="90855"/>
                        <a14:foregroundMark x1="35471" y1="90855" x2="36072" y2="90855"/>
                        <a14:foregroundMark x1="37074" y1="90855" x2="38477" y2="90855"/>
                        <a14:foregroundMark x1="39279" y1="90855" x2="40481" y2="90855"/>
                        <a14:foregroundMark x1="41884" y1="90855" x2="42485" y2="91445"/>
                        <a14:foregroundMark x1="46894" y1="91445" x2="46894" y2="91445"/>
                        <a14:foregroundMark x1="47695" y1="90855" x2="47695" y2="90855"/>
                      </a14:backgroundRemoval>
                    </a14:imgEffect>
                  </a14:imgLayer>
                </a14:imgProps>
              </a:ext>
              <a:ext uri="{28A0092B-C50C-407E-A947-70E740481C1C}">
                <a14:useLocalDpi xmlns:a14="http://schemas.microsoft.com/office/drawing/2010/main" val="0"/>
              </a:ext>
            </a:extLst>
          </a:blip>
          <a:stretch>
            <a:fillRect/>
          </a:stretch>
        </p:blipFill>
        <p:spPr>
          <a:xfrm>
            <a:off x="-34502" y="-22151"/>
            <a:ext cx="9178502" cy="6876694"/>
          </a:xfrm>
          <a:prstGeom prst="rect">
            <a:avLst/>
          </a:prstGeom>
        </p:spPr>
      </p:pic>
      <p:pic>
        <p:nvPicPr>
          <p:cNvPr id="11" name="圖片 10"/>
          <p:cNvPicPr>
            <a:picLocks noChangeAspect="1"/>
          </p:cNvPicPr>
          <p:nvPr/>
        </p:nvPicPr>
        <p:blipFill>
          <a:blip r:embed="rId5" cstate="print">
            <a:extLst>
              <a:ext uri="{BEBA8EAE-BF5A-486C-A8C5-ECC9F3942E4B}">
                <a14:imgProps xmlns:a14="http://schemas.microsoft.com/office/drawing/2010/main">
                  <a14:imgLayer r:embed="rId6">
                    <a14:imgEffect>
                      <a14:backgroundRemoval t="9848" b="99811" l="0" r="89851"/>
                    </a14:imgEffect>
                  </a14:imgLayer>
                </a14:imgProps>
              </a:ext>
              <a:ext uri="{28A0092B-C50C-407E-A947-70E740481C1C}">
                <a14:useLocalDpi xmlns:a14="http://schemas.microsoft.com/office/drawing/2010/main" val="0"/>
              </a:ext>
            </a:extLst>
          </a:blip>
          <a:stretch>
            <a:fillRect/>
          </a:stretch>
        </p:blipFill>
        <p:spPr>
          <a:xfrm>
            <a:off x="2339752" y="2728952"/>
            <a:ext cx="4988692" cy="4104456"/>
          </a:xfrm>
          <a:prstGeom prst="rect">
            <a:avLst/>
          </a:prstGeom>
        </p:spPr>
      </p:pic>
      <p:sp>
        <p:nvSpPr>
          <p:cNvPr id="6" name="Titre 1"/>
          <p:cNvSpPr txBox="1">
            <a:spLocks/>
          </p:cNvSpPr>
          <p:nvPr/>
        </p:nvSpPr>
        <p:spPr>
          <a:xfrm>
            <a:off x="3144554" y="3284984"/>
            <a:ext cx="3379087" cy="1845471"/>
          </a:xfrm>
          <a:prstGeom prst="rect">
            <a:avLst/>
          </a:prstGeom>
        </p:spPr>
        <p:txBody>
          <a:bodyPr vert="horz" lIns="91440" tIns="45720" rIns="91440" bIns="45720" rtlCol="0" anchor="ctr">
            <a:normAutofit/>
          </a:bodyPr>
          <a:lstStyle>
            <a:lvl1pPr algn="r" defTabSz="914400" rtl="0" eaLnBrk="1" latinLnBrk="0" hangingPunct="1">
              <a:spcBef>
                <a:spcPct val="0"/>
              </a:spcBef>
              <a:buNone/>
              <a:defRPr sz="2000" b="1" kern="1200" cap="small" normalizeH="0" baseline="0">
                <a:solidFill>
                  <a:schemeClr val="accent1"/>
                </a:solidFill>
                <a:latin typeface="Verdana" pitchFamily="34" charset="0"/>
                <a:ea typeface="+mj-ea"/>
                <a:cs typeface="+mj-cs"/>
              </a:defRPr>
            </a:lvl1pPr>
          </a:lstStyle>
          <a:p>
            <a:pPr algn="l"/>
            <a:r>
              <a:rPr lang="zh-TW" altLang="en-US" sz="8800" dirty="0" smtClean="0">
                <a:solidFill>
                  <a:srgbClr val="FF0000"/>
                </a:solidFill>
                <a:latin typeface="標楷體" panose="03000509000000000000" pitchFamily="65" charset="-120"/>
                <a:ea typeface="標楷體" panose="03000509000000000000" pitchFamily="65" charset="-120"/>
              </a:rPr>
              <a:t>深 耕</a:t>
            </a:r>
            <a:endParaRPr lang="fr-FR" altLang="zh-TW" sz="8800" dirty="0" smtClean="0">
              <a:solidFill>
                <a:srgbClr val="FF0000"/>
              </a:solidFill>
              <a:latin typeface="標楷體" panose="03000509000000000000" pitchFamily="65" charset="-120"/>
              <a:ea typeface="標楷體" panose="03000509000000000000" pitchFamily="65" charset="-120"/>
            </a:endParaRPr>
          </a:p>
        </p:txBody>
      </p:sp>
      <p:grpSp>
        <p:nvGrpSpPr>
          <p:cNvPr id="25" name="群組 24"/>
          <p:cNvGrpSpPr/>
          <p:nvPr/>
        </p:nvGrpSpPr>
        <p:grpSpPr>
          <a:xfrm>
            <a:off x="38336" y="24961"/>
            <a:ext cx="2235139" cy="6052186"/>
            <a:chOff x="32605" y="116632"/>
            <a:chExt cx="2595179" cy="6052186"/>
          </a:xfrm>
        </p:grpSpPr>
        <p:graphicFrame>
          <p:nvGraphicFramePr>
            <p:cNvPr id="26" name="資料庫圖表 25"/>
            <p:cNvGraphicFramePr/>
            <p:nvPr>
              <p:extLst>
                <p:ext uri="{D42A27DB-BD31-4B8C-83A1-F6EECF244321}">
                  <p14:modId xmlns:p14="http://schemas.microsoft.com/office/powerpoint/2010/main" val="4074188380"/>
                </p:ext>
              </p:extLst>
            </p:nvPr>
          </p:nvGraphicFramePr>
          <p:xfrm>
            <a:off x="32605" y="116632"/>
            <a:ext cx="2595179" cy="453449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7" name="向右箭號 26"/>
            <p:cNvSpPr/>
            <p:nvPr/>
          </p:nvSpPr>
          <p:spPr>
            <a:xfrm rot="5515874">
              <a:off x="1094485" y="5827647"/>
              <a:ext cx="312063" cy="370280"/>
            </a:xfrm>
            <a:prstGeom prst="rightArrow">
              <a:avLst>
                <a:gd name="adj1" fmla="val 60000"/>
                <a:gd name="adj2" fmla="val 50000"/>
              </a:avLst>
            </a:prstGeom>
          </p:spPr>
          <p:style>
            <a:lnRef idx="0">
              <a:schemeClr val="accent2">
                <a:tint val="60000"/>
                <a:hueOff val="0"/>
                <a:satOff val="0"/>
                <a:lumOff val="0"/>
                <a:alphaOff val="0"/>
              </a:schemeClr>
            </a:lnRef>
            <a:fillRef idx="2">
              <a:schemeClr val="accent2">
                <a:tint val="60000"/>
                <a:hueOff val="0"/>
                <a:satOff val="0"/>
                <a:lumOff val="0"/>
                <a:alphaOff val="0"/>
              </a:schemeClr>
            </a:fillRef>
            <a:effectRef idx="1">
              <a:schemeClr val="accent2">
                <a:tint val="60000"/>
                <a:hueOff val="0"/>
                <a:satOff val="0"/>
                <a:lumOff val="0"/>
                <a:alphaOff val="0"/>
              </a:schemeClr>
            </a:effectRef>
            <a:fontRef idx="minor">
              <a:schemeClr val="dk1"/>
            </a:fontRef>
          </p:style>
        </p:sp>
        <p:sp>
          <p:nvSpPr>
            <p:cNvPr id="28" name="向右箭號 27"/>
            <p:cNvSpPr/>
            <p:nvPr/>
          </p:nvSpPr>
          <p:spPr>
            <a:xfrm rot="5515874">
              <a:off x="1105834" y="5290305"/>
              <a:ext cx="312063" cy="370280"/>
            </a:xfrm>
            <a:prstGeom prst="rightArrow">
              <a:avLst>
                <a:gd name="adj1" fmla="val 60000"/>
                <a:gd name="adj2" fmla="val 50000"/>
              </a:avLst>
            </a:prstGeom>
          </p:spPr>
          <p:style>
            <a:lnRef idx="0">
              <a:schemeClr val="accent2">
                <a:tint val="60000"/>
                <a:hueOff val="0"/>
                <a:satOff val="0"/>
                <a:lumOff val="0"/>
                <a:alphaOff val="0"/>
              </a:schemeClr>
            </a:lnRef>
            <a:fillRef idx="2">
              <a:schemeClr val="accent2">
                <a:tint val="60000"/>
                <a:hueOff val="0"/>
                <a:satOff val="0"/>
                <a:lumOff val="0"/>
                <a:alphaOff val="0"/>
              </a:schemeClr>
            </a:fillRef>
            <a:effectRef idx="1">
              <a:schemeClr val="accent2">
                <a:tint val="60000"/>
                <a:hueOff val="0"/>
                <a:satOff val="0"/>
                <a:lumOff val="0"/>
                <a:alphaOff val="0"/>
              </a:schemeClr>
            </a:effectRef>
            <a:fontRef idx="minor">
              <a:schemeClr val="dk1"/>
            </a:fontRef>
          </p:style>
        </p:sp>
        <p:sp>
          <p:nvSpPr>
            <p:cNvPr id="29" name="向右箭號 28"/>
            <p:cNvSpPr/>
            <p:nvPr/>
          </p:nvSpPr>
          <p:spPr>
            <a:xfrm rot="5515874">
              <a:off x="1105835" y="4721431"/>
              <a:ext cx="312063" cy="370280"/>
            </a:xfrm>
            <a:prstGeom prst="rightArrow">
              <a:avLst>
                <a:gd name="adj1" fmla="val 60000"/>
                <a:gd name="adj2" fmla="val 50000"/>
              </a:avLst>
            </a:prstGeom>
          </p:spPr>
          <p:style>
            <a:lnRef idx="0">
              <a:schemeClr val="accent2">
                <a:tint val="60000"/>
                <a:hueOff val="0"/>
                <a:satOff val="0"/>
                <a:lumOff val="0"/>
                <a:alphaOff val="0"/>
              </a:schemeClr>
            </a:lnRef>
            <a:fillRef idx="2">
              <a:schemeClr val="accent2">
                <a:tint val="60000"/>
                <a:hueOff val="0"/>
                <a:satOff val="0"/>
                <a:lumOff val="0"/>
                <a:alphaOff val="0"/>
              </a:schemeClr>
            </a:fillRef>
            <a:effectRef idx="1">
              <a:schemeClr val="accent2">
                <a:tint val="60000"/>
                <a:hueOff val="0"/>
                <a:satOff val="0"/>
                <a:lumOff val="0"/>
                <a:alphaOff val="0"/>
              </a:schemeClr>
            </a:effectRef>
            <a:fontRef idx="minor">
              <a:schemeClr val="dk1"/>
            </a:fontRef>
          </p:style>
        </p:sp>
      </p:grpSp>
    </p:spTree>
    <p:extLst>
      <p:ext uri="{BB962C8B-B14F-4D97-AF65-F5344CB8AC3E}">
        <p14:creationId xmlns:p14="http://schemas.microsoft.com/office/powerpoint/2010/main" val="13808133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02" y="0"/>
            <a:ext cx="9144000" cy="6876694"/>
          </a:xfrm>
          <a:prstGeom prst="rect">
            <a:avLst/>
          </a:prstGeom>
        </p:spPr>
      </p:pic>
      <p:pic>
        <p:nvPicPr>
          <p:cNvPr id="3" name="圖片 2"/>
          <p:cNvPicPr>
            <a:picLocks noChangeAspect="1"/>
          </p:cNvPicPr>
          <p:nvPr/>
        </p:nvPicPr>
        <p:blipFill>
          <a:blip r:embed="rId3">
            <a:extLst>
              <a:ext uri="{BEBA8EAE-BF5A-486C-A8C5-ECC9F3942E4B}">
                <a14:imgProps xmlns:a14="http://schemas.microsoft.com/office/drawing/2010/main">
                  <a14:imgLayer r:embed="rId4">
                    <a14:imgEffect>
                      <a14:backgroundRemoval t="295" b="99115" l="0" r="100000">
                        <a14:foregroundMark x1="1403" y1="92330" x2="3607" y2="92625"/>
                        <a14:foregroundMark x1="9419" y1="93805" x2="9419" y2="93805"/>
                        <a14:foregroundMark x1="13627" y1="93805" x2="14629" y2="93805"/>
                        <a14:foregroundMark x1="18437" y1="94690" x2="20842" y2="95575"/>
                        <a14:foregroundMark x1="27054" y1="96165" x2="29860" y2="96755"/>
                        <a14:foregroundMark x1="35070" y1="96460" x2="36673" y2="96460"/>
                        <a14:foregroundMark x1="42084" y1="96165" x2="43086" y2="96165"/>
                        <a14:foregroundMark x1="52705" y1="94100" x2="52705" y2="94100"/>
                        <a14:foregroundMark x1="44689" y1="95280" x2="43287" y2="94985"/>
                        <a14:foregroundMark x1="27054" y1="90855" x2="26653" y2="92035"/>
                        <a14:foregroundMark x1="24649" y1="95280" x2="24649" y2="95280"/>
                        <a14:foregroundMark x1="16232" y1="95575" x2="16232" y2="95575"/>
                        <a14:foregroundMark x1="13427" y1="97640" x2="13026" y2="97640"/>
                        <a14:foregroundMark x1="9820" y1="97935" x2="9820" y2="97935"/>
                        <a14:foregroundMark x1="5210" y1="97345" x2="5210" y2="97345"/>
                        <a14:foregroundMark x1="4208" y1="97345" x2="4208" y2="97345"/>
                        <a14:foregroundMark x1="2204" y1="96755" x2="2204" y2="96755"/>
                        <a14:foregroundMark x1="1603" y1="92330" x2="1603" y2="92330"/>
                        <a14:foregroundMark x1="1403" y1="91740" x2="1403" y2="91740"/>
                        <a14:foregroundMark x1="1403" y1="91740" x2="1403" y2="91740"/>
                        <a14:foregroundMark x1="1202" y1="91445" x2="4810" y2="91445"/>
                        <a14:foregroundMark x1="7415" y1="91445" x2="8417" y2="91445"/>
                        <a14:foregroundMark x1="10822" y1="91445" x2="10822" y2="91445"/>
                        <a14:foregroundMark x1="12224" y1="91445" x2="13226" y2="91740"/>
                        <a14:foregroundMark x1="22044" y1="91740" x2="23246" y2="91740"/>
                        <a14:foregroundMark x1="25251" y1="91740" x2="25251" y2="91740"/>
                        <a14:foregroundMark x1="23848" y1="91150" x2="23848" y2="91150"/>
                        <a14:foregroundMark x1="21242" y1="91150" x2="21242" y2="91150"/>
                        <a14:foregroundMark x1="21242" y1="91150" x2="21242" y2="91150"/>
                        <a14:foregroundMark x1="47695" y1="90265" x2="47695" y2="90265"/>
                        <a14:foregroundMark x1="47695" y1="91150" x2="48697" y2="92625"/>
                        <a14:foregroundMark x1="48697" y1="94395" x2="48697" y2="94395"/>
                        <a14:foregroundMark x1="47094" y1="95870" x2="47094" y2="95870"/>
                        <a14:foregroundMark x1="57114" y1="95870" x2="57315" y2="95870"/>
                        <a14:foregroundMark x1="58116" y1="95575" x2="58116" y2="95575"/>
                        <a14:foregroundMark x1="61523" y1="96460" x2="60120" y2="97935"/>
                        <a14:foregroundMark x1="52104" y1="96460" x2="52104" y2="96460"/>
                        <a14:foregroundMark x1="52104" y1="95280" x2="52104" y2="95280"/>
                        <a14:foregroundMark x1="53307" y1="94100" x2="53307" y2="94100"/>
                        <a14:foregroundMark x1="53707" y1="91445" x2="53707" y2="91445"/>
                        <a14:foregroundMark x1="54108" y1="91740" x2="54108" y2="91740"/>
                        <a14:foregroundMark x1="61323" y1="94100" x2="61924" y2="94100"/>
                        <a14:foregroundMark x1="63327" y1="92625" x2="63327" y2="92625"/>
                        <a14:foregroundMark x1="63327" y1="90265" x2="62725" y2="91150"/>
                        <a14:foregroundMark x1="59719" y1="91445" x2="59719" y2="91445"/>
                        <a14:foregroundMark x1="66733" y1="91445" x2="66733" y2="91445"/>
                        <a14:foregroundMark x1="67335" y1="90560" x2="67335" y2="90560"/>
                        <a14:foregroundMark x1="67735" y1="89676" x2="70140" y2="89676"/>
                        <a14:foregroundMark x1="72345" y1="89381" x2="72345" y2="89381"/>
                        <a14:foregroundMark x1="72745" y1="88496" x2="72745" y2="88496"/>
                        <a14:foregroundMark x1="73146" y1="88791" x2="73146" y2="88791"/>
                        <a14:foregroundMark x1="73547" y1="88201" x2="74549" y2="88201"/>
                        <a14:foregroundMark x1="75752" y1="88201" x2="77355" y2="88201"/>
                        <a14:foregroundMark x1="79158" y1="88201" x2="79158" y2="88201"/>
                        <a14:foregroundMark x1="79158" y1="88201" x2="79960" y2="88201"/>
                        <a14:foregroundMark x1="80561" y1="87906" x2="81162" y2="87316"/>
                        <a14:foregroundMark x1="81363" y1="87316" x2="82766" y2="87316"/>
                        <a14:foregroundMark x1="84369" y1="87021" x2="90581" y2="87021"/>
                        <a14:foregroundMark x1="95591" y1="85841" x2="95591" y2="85841"/>
                        <a14:foregroundMark x1="95591" y1="85546" x2="96593" y2="85841"/>
                        <a14:foregroundMark x1="97796" y1="86136" x2="97796" y2="86136"/>
                        <a14:foregroundMark x1="98196" y1="86726" x2="98597" y2="87906"/>
                        <a14:foregroundMark x1="98998" y1="88201" x2="98998" y2="88201"/>
                        <a14:foregroundMark x1="99198" y1="85546" x2="99198" y2="85546"/>
                        <a14:foregroundMark x1="95591" y1="85841" x2="95591" y2="85841"/>
                        <a14:foregroundMark x1="94188" y1="85251" x2="94188" y2="87021"/>
                        <a14:foregroundMark x1="93788" y1="90855" x2="93788" y2="92330"/>
                        <a14:foregroundMark x1="92184" y1="93805" x2="90982" y2="94100"/>
                        <a14:foregroundMark x1="86573" y1="95280" x2="86573" y2="95280"/>
                        <a14:foregroundMark x1="83166" y1="96165" x2="83166" y2="96165"/>
                        <a14:foregroundMark x1="86974" y1="94985" x2="86974" y2="94985"/>
                        <a14:foregroundMark x1="87776" y1="94690" x2="89579" y2="94985"/>
                        <a14:foregroundMark x1="93788" y1="95280" x2="93788" y2="95280"/>
                        <a14:foregroundMark x1="80561" y1="88201" x2="80561" y2="88201"/>
                        <a14:foregroundMark x1="81363" y1="85841" x2="81363" y2="85841"/>
                        <a14:foregroundMark x1="77956" y1="86136" x2="77956" y2="86136"/>
                        <a14:foregroundMark x1="77956" y1="85251" x2="77956" y2="85251"/>
                        <a14:foregroundMark x1="78557" y1="85251" x2="79760" y2="85546"/>
                        <a14:foregroundMark x1="80160" y1="85546" x2="80160" y2="85546"/>
                        <a14:foregroundMark x1="80762" y1="85546" x2="81162" y2="85841"/>
                        <a14:foregroundMark x1="81964" y1="86136" x2="82365" y2="86136"/>
                        <a14:foregroundMark x1="82565" y1="86136" x2="82565" y2="86136"/>
                        <a14:foregroundMark x1="91984" y1="86136" x2="92385" y2="86136"/>
                        <a14:foregroundMark x1="94389" y1="85841" x2="95591" y2="85841"/>
                        <a14:foregroundMark x1="96192" y1="85841" x2="98798" y2="86431"/>
                        <a14:foregroundMark x1="69339" y1="89086" x2="69339" y2="89086"/>
                        <a14:foregroundMark x1="66333" y1="88791" x2="66333" y2="88791"/>
                        <a14:foregroundMark x1="63727" y1="89381" x2="62325" y2="89676"/>
                        <a14:foregroundMark x1="59118" y1="89676" x2="59118" y2="89676"/>
                        <a14:foregroundMark x1="52505" y1="88201" x2="52505" y2="88201"/>
                        <a14:foregroundMark x1="52505" y1="88201" x2="52505" y2="88201"/>
                        <a14:foregroundMark x1="48697" y1="88791" x2="47295" y2="89086"/>
                        <a14:foregroundMark x1="42886" y1="89381" x2="42485" y2="89381"/>
                        <a14:foregroundMark x1="41884" y1="89676" x2="41283" y2="89676"/>
                        <a14:foregroundMark x1="37475" y1="90265" x2="36874" y2="90265"/>
                        <a14:foregroundMark x1="34669" y1="90265" x2="34669" y2="90265"/>
                        <a14:foregroundMark x1="33667" y1="90265" x2="33667" y2="90265"/>
                        <a14:foregroundMark x1="29860" y1="89676" x2="28056" y2="89676"/>
                        <a14:foregroundMark x1="27054" y1="89086" x2="27054" y2="89086"/>
                        <a14:foregroundMark x1="25251" y1="89086" x2="24649" y2="89086"/>
                        <a14:foregroundMark x1="20641" y1="89086" x2="18838" y2="89381"/>
                        <a14:foregroundMark x1="17034" y1="89676" x2="17034" y2="89676"/>
                        <a14:foregroundMark x1="14629" y1="89086" x2="13226" y2="89086"/>
                        <a14:foregroundMark x1="8818" y1="88496" x2="8818" y2="88496"/>
                        <a14:foregroundMark x1="7816" y1="88201" x2="7816" y2="88201"/>
                        <a14:foregroundMark x1="5411" y1="87906" x2="5411" y2="87906"/>
                        <a14:foregroundMark x1="3006" y1="87906" x2="3006" y2="87906"/>
                        <a14:foregroundMark x1="2204" y1="87906" x2="2204" y2="87906"/>
                        <a14:foregroundMark x1="2004" y1="87906" x2="2004" y2="87906"/>
                        <a14:foregroundMark x1="2004" y1="87906" x2="2004" y2="87906"/>
                        <a14:foregroundMark x1="802" y1="86726" x2="1202" y2="86431"/>
                        <a14:foregroundMark x1="2004" y1="86136" x2="3607" y2="85841"/>
                        <a14:foregroundMark x1="4208" y1="85546" x2="7014" y2="86136"/>
                        <a14:foregroundMark x1="8417" y1="86726" x2="10020" y2="87021"/>
                        <a14:foregroundMark x1="11623" y1="87021" x2="11623" y2="87021"/>
                        <a14:foregroundMark x1="11824" y1="87021" x2="11824" y2="87021"/>
                        <a14:foregroundMark x1="12224" y1="87316" x2="12826" y2="87611"/>
                        <a14:foregroundMark x1="14629" y1="87906" x2="17034" y2="88201"/>
                        <a14:foregroundMark x1="17034" y1="88201" x2="17034" y2="88201"/>
                        <a14:foregroundMark x1="18437" y1="88496" x2="19439" y2="89086"/>
                        <a14:foregroundMark x1="19639" y1="89086" x2="21443" y2="89676"/>
                        <a14:foregroundMark x1="23447" y1="89676" x2="23447" y2="89676"/>
                        <a14:foregroundMark x1="24048" y1="89676" x2="24048" y2="89676"/>
                        <a14:foregroundMark x1="25251" y1="89676" x2="28257" y2="89971"/>
                        <a14:foregroundMark x1="29860" y1="90265" x2="30862" y2="90560"/>
                        <a14:foregroundMark x1="32265" y1="90560" x2="33467" y2="90855"/>
                        <a14:foregroundMark x1="35471" y1="90855" x2="36072" y2="90855"/>
                        <a14:foregroundMark x1="37074" y1="90855" x2="38477" y2="90855"/>
                        <a14:foregroundMark x1="39279" y1="90855" x2="40481" y2="90855"/>
                        <a14:foregroundMark x1="41884" y1="90855" x2="42485" y2="91445"/>
                        <a14:foregroundMark x1="46894" y1="91445" x2="46894" y2="91445"/>
                        <a14:foregroundMark x1="47695" y1="90855" x2="47695" y2="90855"/>
                      </a14:backgroundRemoval>
                    </a14:imgEffect>
                  </a14:imgLayer>
                </a14:imgProps>
              </a:ext>
              <a:ext uri="{28A0092B-C50C-407E-A947-70E740481C1C}">
                <a14:useLocalDpi xmlns:a14="http://schemas.microsoft.com/office/drawing/2010/main" val="0"/>
              </a:ext>
            </a:extLst>
          </a:blip>
          <a:stretch>
            <a:fillRect/>
          </a:stretch>
        </p:blipFill>
        <p:spPr>
          <a:xfrm>
            <a:off x="14254" y="0"/>
            <a:ext cx="9129746" cy="6876694"/>
          </a:xfrm>
          <a:prstGeom prst="rect">
            <a:avLst/>
          </a:prstGeom>
        </p:spPr>
      </p:pic>
      <p:sp>
        <p:nvSpPr>
          <p:cNvPr id="2" name="文字方塊 1"/>
          <p:cNvSpPr txBox="1"/>
          <p:nvPr/>
        </p:nvSpPr>
        <p:spPr>
          <a:xfrm>
            <a:off x="899592" y="4005064"/>
            <a:ext cx="5976664" cy="1015663"/>
          </a:xfrm>
          <a:prstGeom prst="rect">
            <a:avLst/>
          </a:prstGeom>
          <a:noFill/>
        </p:spPr>
        <p:txBody>
          <a:bodyPr wrap="square" rtlCol="0">
            <a:spAutoFit/>
          </a:bodyPr>
          <a:lstStyle/>
          <a:p>
            <a:r>
              <a:rPr lang="zh-TW" altLang="en-US" sz="6000" b="1" dirty="0" smtClean="0">
                <a:solidFill>
                  <a:srgbClr val="FF0000"/>
                </a:solidFill>
                <a:latin typeface="標楷體" panose="03000509000000000000" pitchFamily="65" charset="-120"/>
                <a:ea typeface="標楷體" panose="03000509000000000000" pitchFamily="65" charset="-120"/>
              </a:rPr>
              <a:t>新課綱全面啟動</a:t>
            </a:r>
            <a:endParaRPr lang="en-US" altLang="zh-TW" sz="6000" b="1" dirty="0" smtClean="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2753850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p:cNvGraphicFramePr/>
          <p:nvPr>
            <p:extLst>
              <p:ext uri="{D42A27DB-BD31-4B8C-83A1-F6EECF244321}">
                <p14:modId xmlns:p14="http://schemas.microsoft.com/office/powerpoint/2010/main" val="2410640781"/>
              </p:ext>
            </p:extLst>
          </p:nvPr>
        </p:nvGraphicFramePr>
        <p:xfrm>
          <a:off x="0" y="0"/>
          <a:ext cx="8892480" cy="6669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圖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520" y="-62610"/>
            <a:ext cx="9144000" cy="6857999"/>
          </a:xfrm>
          <a:prstGeom prst="rect">
            <a:avLst/>
          </a:prstGeom>
        </p:spPr>
      </p:pic>
      <p:sp>
        <p:nvSpPr>
          <p:cNvPr id="2" name="文字方塊 1"/>
          <p:cNvSpPr txBox="1"/>
          <p:nvPr/>
        </p:nvSpPr>
        <p:spPr>
          <a:xfrm>
            <a:off x="323528" y="335715"/>
            <a:ext cx="5472608" cy="923330"/>
          </a:xfrm>
          <a:prstGeom prst="rect">
            <a:avLst/>
          </a:prstGeom>
          <a:noFill/>
        </p:spPr>
        <p:txBody>
          <a:bodyPr wrap="square" rtlCol="0">
            <a:spAutoFit/>
          </a:bodyPr>
          <a:lstStyle/>
          <a:p>
            <a:r>
              <a:rPr lang="zh-TW" altLang="en-US" sz="5400" b="1" dirty="0">
                <a:solidFill>
                  <a:srgbClr val="FF0000"/>
                </a:solidFill>
                <a:latin typeface="標楷體" panose="03000509000000000000" pitchFamily="65" charset="-120"/>
                <a:ea typeface="標楷體" panose="03000509000000000000" pitchFamily="65" charset="-120"/>
              </a:rPr>
              <a:t>領召校長公開課</a:t>
            </a:r>
          </a:p>
        </p:txBody>
      </p:sp>
      <p:pic>
        <p:nvPicPr>
          <p:cNvPr id="3" name="圖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2255" y="2439411"/>
            <a:ext cx="6903933" cy="3653885"/>
          </a:xfrm>
          <a:prstGeom prst="rect">
            <a:avLst/>
          </a:prstGeom>
        </p:spPr>
      </p:pic>
      <p:sp>
        <p:nvSpPr>
          <p:cNvPr id="6" name="文字方塊 5"/>
          <p:cNvSpPr txBox="1"/>
          <p:nvPr/>
        </p:nvSpPr>
        <p:spPr>
          <a:xfrm>
            <a:off x="683568" y="1259045"/>
            <a:ext cx="2520280" cy="584775"/>
          </a:xfrm>
          <a:prstGeom prst="rect">
            <a:avLst/>
          </a:prstGeom>
          <a:noFill/>
        </p:spPr>
        <p:txBody>
          <a:bodyPr wrap="square" rtlCol="0">
            <a:spAutoFit/>
          </a:bodyPr>
          <a:lstStyle/>
          <a:p>
            <a:pPr marL="457200" indent="-457200">
              <a:buFont typeface="Arial" panose="020B0604020202020204" pitchFamily="34" charset="0"/>
              <a:buChar char="•"/>
            </a:pPr>
            <a:r>
              <a:rPr lang="zh-TW" altLang="en-US" sz="3200" b="1" dirty="0" smtClean="0">
                <a:solidFill>
                  <a:srgbClr val="FF0000"/>
                </a:solidFill>
                <a:latin typeface="標楷體" panose="03000509000000000000" pitchFamily="65" charset="-120"/>
                <a:ea typeface="標楷體" panose="03000509000000000000" pitchFamily="65" charset="-120"/>
                <a:hlinkClick r:id="rId9" action="ppaction://hlinkfile"/>
              </a:rPr>
              <a:t>觀課紀錄</a:t>
            </a:r>
            <a:endParaRPr lang="zh-TW" altLang="en-US" sz="3200" b="1" dirty="0">
              <a:solidFill>
                <a:srgbClr val="FF0000"/>
              </a:solidFill>
              <a:latin typeface="標楷體" panose="03000509000000000000" pitchFamily="65" charset="-120"/>
              <a:ea typeface="標楷體" panose="03000509000000000000" pitchFamily="65" charset="-120"/>
            </a:endParaRPr>
          </a:p>
        </p:txBody>
      </p:sp>
      <p:sp>
        <p:nvSpPr>
          <p:cNvPr id="7" name="文字方塊 6"/>
          <p:cNvSpPr txBox="1"/>
          <p:nvPr/>
        </p:nvSpPr>
        <p:spPr>
          <a:xfrm>
            <a:off x="682013" y="1854636"/>
            <a:ext cx="2520280" cy="584775"/>
          </a:xfrm>
          <a:prstGeom prst="rect">
            <a:avLst/>
          </a:prstGeom>
          <a:noFill/>
        </p:spPr>
        <p:txBody>
          <a:bodyPr wrap="square" rtlCol="0">
            <a:spAutoFit/>
          </a:bodyPr>
          <a:lstStyle/>
          <a:p>
            <a:pPr marL="457200" indent="-457200">
              <a:buFont typeface="Arial" panose="020B0604020202020204" pitchFamily="34" charset="0"/>
              <a:buChar char="•"/>
            </a:pPr>
            <a:r>
              <a:rPr lang="zh-TW" altLang="en-US" sz="3200" b="1" dirty="0" smtClean="0">
                <a:solidFill>
                  <a:srgbClr val="FF0000"/>
                </a:solidFill>
                <a:latin typeface="標楷體" panose="03000509000000000000" pitchFamily="65" charset="-120"/>
                <a:ea typeface="標楷體" panose="03000509000000000000" pitchFamily="65" charset="-120"/>
                <a:hlinkClick r:id="rId10" action="ppaction://hlinkfile"/>
              </a:rPr>
              <a:t>學生筆記</a:t>
            </a:r>
            <a:endParaRPr lang="zh-TW" altLang="en-US" sz="3200" b="1"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2599769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p:cNvGraphicFramePr/>
          <p:nvPr>
            <p:extLst>
              <p:ext uri="{D42A27DB-BD31-4B8C-83A1-F6EECF244321}">
                <p14:modId xmlns:p14="http://schemas.microsoft.com/office/powerpoint/2010/main" val="1625350032"/>
              </p:ext>
            </p:extLst>
          </p:nvPr>
        </p:nvGraphicFramePr>
        <p:xfrm>
          <a:off x="0" y="0"/>
          <a:ext cx="8892480" cy="6669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圖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520" y="-62610"/>
            <a:ext cx="9144000" cy="6857999"/>
          </a:xfrm>
          <a:prstGeom prst="rect">
            <a:avLst/>
          </a:prstGeom>
        </p:spPr>
      </p:pic>
      <p:sp>
        <p:nvSpPr>
          <p:cNvPr id="2" name="文字方塊 1"/>
          <p:cNvSpPr txBox="1"/>
          <p:nvPr/>
        </p:nvSpPr>
        <p:spPr>
          <a:xfrm>
            <a:off x="323528" y="335715"/>
            <a:ext cx="8280920" cy="1200329"/>
          </a:xfrm>
          <a:prstGeom prst="rect">
            <a:avLst/>
          </a:prstGeom>
          <a:noFill/>
        </p:spPr>
        <p:txBody>
          <a:bodyPr wrap="square" rtlCol="0">
            <a:spAutoFit/>
          </a:bodyPr>
          <a:lstStyle/>
          <a:p>
            <a:r>
              <a:rPr lang="zh-TW" altLang="en-US" sz="3600" b="1" dirty="0">
                <a:solidFill>
                  <a:srgbClr val="FF0000"/>
                </a:solidFill>
                <a:latin typeface="標楷體" panose="03000509000000000000" pitchFamily="65" charset="-120"/>
                <a:ea typeface="標楷體" panose="03000509000000000000" pitchFamily="65" charset="-120"/>
              </a:rPr>
              <a:t>夥伴協作</a:t>
            </a:r>
            <a:r>
              <a:rPr lang="en-US" altLang="zh-TW" sz="3600" b="1" dirty="0">
                <a:solidFill>
                  <a:srgbClr val="FF0000"/>
                </a:solidFill>
                <a:latin typeface="標楷體" panose="03000509000000000000" pitchFamily="65" charset="-120"/>
                <a:ea typeface="標楷體" panose="03000509000000000000" pitchFamily="65" charset="-120"/>
              </a:rPr>
              <a:t>—</a:t>
            </a:r>
          </a:p>
          <a:p>
            <a:r>
              <a:rPr lang="zh-TW" altLang="en-US" sz="3600" b="1" dirty="0">
                <a:solidFill>
                  <a:srgbClr val="FF0000"/>
                </a:solidFill>
                <a:latin typeface="標楷體" panose="03000509000000000000" pitchFamily="65" charset="-120"/>
                <a:ea typeface="標楷體" panose="03000509000000000000" pitchFamily="65" charset="-120"/>
              </a:rPr>
              <a:t>北勢、公明、四箴跨校共備社群</a:t>
            </a:r>
            <a:r>
              <a:rPr lang="en-US" altLang="zh-TW" sz="3600" b="1" dirty="0" smtClean="0">
                <a:solidFill>
                  <a:srgbClr val="FF0000"/>
                </a:solidFill>
                <a:latin typeface="標楷體" panose="03000509000000000000" pitchFamily="65" charset="-120"/>
                <a:ea typeface="標楷體" panose="03000509000000000000" pitchFamily="65" charset="-120"/>
              </a:rPr>
              <a:t>(1/3</a:t>
            </a:r>
            <a:r>
              <a:rPr lang="en-US" altLang="zh-TW" sz="3600" b="1" dirty="0">
                <a:solidFill>
                  <a:srgbClr val="FF0000"/>
                </a:solidFill>
                <a:latin typeface="標楷體" panose="03000509000000000000" pitchFamily="65" charset="-120"/>
                <a:ea typeface="標楷體" panose="03000509000000000000" pitchFamily="65" charset="-120"/>
              </a:rPr>
              <a:t>)</a:t>
            </a:r>
            <a:endParaRPr lang="zh-TW" altLang="en-US" sz="3600" b="1" dirty="0">
              <a:solidFill>
                <a:srgbClr val="FF0000"/>
              </a:solidFill>
              <a:latin typeface="標楷體" panose="03000509000000000000" pitchFamily="65" charset="-120"/>
              <a:ea typeface="標楷體" panose="03000509000000000000" pitchFamily="65" charset="-120"/>
            </a:endParaRPr>
          </a:p>
        </p:txBody>
      </p:sp>
      <p:sp>
        <p:nvSpPr>
          <p:cNvPr id="8" name="文字方塊 7"/>
          <p:cNvSpPr txBox="1"/>
          <p:nvPr/>
        </p:nvSpPr>
        <p:spPr>
          <a:xfrm>
            <a:off x="325353" y="1590677"/>
            <a:ext cx="3744416" cy="461665"/>
          </a:xfrm>
          <a:prstGeom prst="rect">
            <a:avLst/>
          </a:prstGeom>
          <a:noFill/>
        </p:spPr>
        <p:txBody>
          <a:bodyPr wrap="square" rtlCol="0">
            <a:spAutoFit/>
          </a:bodyPr>
          <a:lstStyle/>
          <a:p>
            <a:r>
              <a:rPr lang="en-US" altLang="zh-TW" sz="2400" b="1" dirty="0" smtClean="0">
                <a:solidFill>
                  <a:schemeClr val="bg1"/>
                </a:solidFill>
              </a:rPr>
              <a:t>1060911 </a:t>
            </a:r>
            <a:r>
              <a:rPr lang="zh-TW" altLang="en-US" sz="2400" b="1" dirty="0" smtClean="0">
                <a:solidFill>
                  <a:schemeClr val="bg1"/>
                </a:solidFill>
              </a:rPr>
              <a:t>相似形三部曲</a:t>
            </a:r>
            <a:endParaRPr lang="zh-TW" altLang="en-US" sz="2400" b="1" dirty="0">
              <a:solidFill>
                <a:schemeClr val="bg1"/>
              </a:solidFill>
            </a:endParaRPr>
          </a:p>
        </p:txBody>
      </p:sp>
      <p:pic>
        <p:nvPicPr>
          <p:cNvPr id="3" name="圖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3528" y="2016935"/>
            <a:ext cx="7028072" cy="3939318"/>
          </a:xfrm>
          <a:prstGeom prst="rect">
            <a:avLst/>
          </a:prstGeom>
        </p:spPr>
      </p:pic>
      <p:pic>
        <p:nvPicPr>
          <p:cNvPr id="7" name="圖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64551" y="2016935"/>
            <a:ext cx="7439897" cy="4170151"/>
          </a:xfrm>
          <a:prstGeom prst="rect">
            <a:avLst/>
          </a:prstGeom>
        </p:spPr>
      </p:pic>
      <p:pic>
        <p:nvPicPr>
          <p:cNvPr id="10" name="圖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6328" y="2052342"/>
            <a:ext cx="8279095" cy="4224187"/>
          </a:xfrm>
          <a:prstGeom prst="rect">
            <a:avLst/>
          </a:prstGeom>
        </p:spPr>
      </p:pic>
    </p:spTree>
    <p:extLst>
      <p:ext uri="{BB962C8B-B14F-4D97-AF65-F5344CB8AC3E}">
        <p14:creationId xmlns:p14="http://schemas.microsoft.com/office/powerpoint/2010/main" val="2225858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heel(1)">
                                      <p:cBhvr>
                                        <p:cTn id="2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p:cNvGraphicFramePr/>
          <p:nvPr>
            <p:extLst>
              <p:ext uri="{D42A27DB-BD31-4B8C-83A1-F6EECF244321}">
                <p14:modId xmlns:p14="http://schemas.microsoft.com/office/powerpoint/2010/main" val="251367759"/>
              </p:ext>
            </p:extLst>
          </p:nvPr>
        </p:nvGraphicFramePr>
        <p:xfrm>
          <a:off x="0" y="0"/>
          <a:ext cx="8892480" cy="6669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圖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520" y="-62610"/>
            <a:ext cx="9144000" cy="6857999"/>
          </a:xfrm>
          <a:prstGeom prst="rect">
            <a:avLst/>
          </a:prstGeom>
        </p:spPr>
      </p:pic>
      <p:sp>
        <p:nvSpPr>
          <p:cNvPr id="2" name="文字方塊 1"/>
          <p:cNvSpPr txBox="1"/>
          <p:nvPr/>
        </p:nvSpPr>
        <p:spPr>
          <a:xfrm>
            <a:off x="323528" y="335715"/>
            <a:ext cx="8280920" cy="1200329"/>
          </a:xfrm>
          <a:prstGeom prst="rect">
            <a:avLst/>
          </a:prstGeom>
          <a:noFill/>
        </p:spPr>
        <p:txBody>
          <a:bodyPr wrap="square" rtlCol="0">
            <a:spAutoFit/>
          </a:bodyPr>
          <a:lstStyle/>
          <a:p>
            <a:r>
              <a:rPr lang="zh-TW" altLang="en-US" sz="3600" b="1" dirty="0" smtClean="0">
                <a:solidFill>
                  <a:srgbClr val="FF0000"/>
                </a:solidFill>
                <a:latin typeface="標楷體" panose="03000509000000000000" pitchFamily="65" charset="-120"/>
                <a:ea typeface="標楷體" panose="03000509000000000000" pitchFamily="65" charset="-120"/>
              </a:rPr>
              <a:t>夥伴協作</a:t>
            </a:r>
            <a:r>
              <a:rPr lang="en-US" altLang="zh-TW" sz="3600" b="1" dirty="0" smtClean="0">
                <a:solidFill>
                  <a:srgbClr val="FF0000"/>
                </a:solidFill>
                <a:latin typeface="標楷體" panose="03000509000000000000" pitchFamily="65" charset="-120"/>
                <a:ea typeface="標楷體" panose="03000509000000000000" pitchFamily="65" charset="-120"/>
              </a:rPr>
              <a:t>—</a:t>
            </a:r>
          </a:p>
          <a:p>
            <a:r>
              <a:rPr lang="zh-TW" altLang="en-US" sz="3600" b="1" dirty="0" smtClean="0">
                <a:solidFill>
                  <a:srgbClr val="FF0000"/>
                </a:solidFill>
                <a:latin typeface="標楷體" panose="03000509000000000000" pitchFamily="65" charset="-120"/>
                <a:ea typeface="標楷體" panose="03000509000000000000" pitchFamily="65" charset="-120"/>
              </a:rPr>
              <a:t>北勢、公明、四箴跨校共備社群</a:t>
            </a:r>
            <a:r>
              <a:rPr lang="en-US" altLang="zh-TW" sz="3600" b="1" dirty="0" smtClean="0">
                <a:solidFill>
                  <a:srgbClr val="FF0000"/>
                </a:solidFill>
                <a:latin typeface="標楷體" panose="03000509000000000000" pitchFamily="65" charset="-120"/>
                <a:ea typeface="標楷體" panose="03000509000000000000" pitchFamily="65" charset="-120"/>
              </a:rPr>
              <a:t>(2/3)</a:t>
            </a:r>
            <a:endParaRPr lang="zh-TW" altLang="en-US" sz="3600" b="1" dirty="0">
              <a:solidFill>
                <a:srgbClr val="FF0000"/>
              </a:solidFill>
              <a:latin typeface="標楷體" panose="03000509000000000000" pitchFamily="65" charset="-120"/>
              <a:ea typeface="標楷體" panose="03000509000000000000" pitchFamily="65" charset="-120"/>
            </a:endParaRPr>
          </a:p>
        </p:txBody>
      </p:sp>
      <p:pic>
        <p:nvPicPr>
          <p:cNvPr id="7" name="圖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3528" y="2204864"/>
            <a:ext cx="7259642" cy="4084546"/>
          </a:xfrm>
          <a:prstGeom prst="rect">
            <a:avLst/>
          </a:prstGeom>
        </p:spPr>
      </p:pic>
      <p:pic>
        <p:nvPicPr>
          <p:cNvPr id="9" name="圖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60312" y="2276872"/>
            <a:ext cx="7259642" cy="4084546"/>
          </a:xfrm>
          <a:prstGeom prst="rect">
            <a:avLst/>
          </a:prstGeom>
        </p:spPr>
      </p:pic>
      <p:sp>
        <p:nvSpPr>
          <p:cNvPr id="11" name="文字方塊 10"/>
          <p:cNvSpPr txBox="1"/>
          <p:nvPr/>
        </p:nvSpPr>
        <p:spPr>
          <a:xfrm>
            <a:off x="325353" y="1590677"/>
            <a:ext cx="3744416" cy="461665"/>
          </a:xfrm>
          <a:prstGeom prst="rect">
            <a:avLst/>
          </a:prstGeom>
          <a:noFill/>
        </p:spPr>
        <p:txBody>
          <a:bodyPr wrap="square" rtlCol="0">
            <a:spAutoFit/>
          </a:bodyPr>
          <a:lstStyle/>
          <a:p>
            <a:r>
              <a:rPr lang="en-US" altLang="zh-TW" sz="2400" b="1" dirty="0" smtClean="0">
                <a:solidFill>
                  <a:schemeClr val="bg1"/>
                </a:solidFill>
              </a:rPr>
              <a:t>1061023 </a:t>
            </a:r>
            <a:r>
              <a:rPr lang="zh-TW" altLang="en-US" sz="2400" b="1" dirty="0" smtClean="0">
                <a:solidFill>
                  <a:schemeClr val="bg1"/>
                </a:solidFill>
              </a:rPr>
              <a:t>  畢氏定理</a:t>
            </a:r>
            <a:endParaRPr lang="zh-TW" altLang="en-US" sz="2400" b="1" dirty="0">
              <a:solidFill>
                <a:schemeClr val="bg1"/>
              </a:solidFill>
            </a:endParaRPr>
          </a:p>
        </p:txBody>
      </p:sp>
    </p:spTree>
    <p:extLst>
      <p:ext uri="{BB962C8B-B14F-4D97-AF65-F5344CB8AC3E}">
        <p14:creationId xmlns:p14="http://schemas.microsoft.com/office/powerpoint/2010/main" val="27466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p:cNvGraphicFramePr/>
          <p:nvPr>
            <p:extLst>
              <p:ext uri="{D42A27DB-BD31-4B8C-83A1-F6EECF244321}">
                <p14:modId xmlns:p14="http://schemas.microsoft.com/office/powerpoint/2010/main" val="2732117092"/>
              </p:ext>
            </p:extLst>
          </p:nvPr>
        </p:nvGraphicFramePr>
        <p:xfrm>
          <a:off x="0" y="0"/>
          <a:ext cx="8892480" cy="6669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圖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520" y="-62610"/>
            <a:ext cx="9144000" cy="6857999"/>
          </a:xfrm>
          <a:prstGeom prst="rect">
            <a:avLst/>
          </a:prstGeom>
        </p:spPr>
      </p:pic>
      <p:sp>
        <p:nvSpPr>
          <p:cNvPr id="2" name="文字方塊 1"/>
          <p:cNvSpPr txBox="1"/>
          <p:nvPr/>
        </p:nvSpPr>
        <p:spPr>
          <a:xfrm>
            <a:off x="323528" y="335715"/>
            <a:ext cx="8280920" cy="1200329"/>
          </a:xfrm>
          <a:prstGeom prst="rect">
            <a:avLst/>
          </a:prstGeom>
          <a:noFill/>
        </p:spPr>
        <p:txBody>
          <a:bodyPr wrap="square" rtlCol="0">
            <a:spAutoFit/>
          </a:bodyPr>
          <a:lstStyle/>
          <a:p>
            <a:r>
              <a:rPr lang="zh-TW" altLang="en-US" sz="3600" b="1" dirty="0">
                <a:solidFill>
                  <a:srgbClr val="FF0000"/>
                </a:solidFill>
                <a:latin typeface="標楷體" panose="03000509000000000000" pitchFamily="65" charset="-120"/>
                <a:ea typeface="標楷體" panose="03000509000000000000" pitchFamily="65" charset="-120"/>
              </a:rPr>
              <a:t>夥伴協作</a:t>
            </a:r>
            <a:r>
              <a:rPr lang="en-US" altLang="zh-TW" sz="3600" b="1" dirty="0">
                <a:solidFill>
                  <a:srgbClr val="FF0000"/>
                </a:solidFill>
                <a:latin typeface="標楷體" panose="03000509000000000000" pitchFamily="65" charset="-120"/>
                <a:ea typeface="標楷體" panose="03000509000000000000" pitchFamily="65" charset="-120"/>
              </a:rPr>
              <a:t>—</a:t>
            </a:r>
          </a:p>
          <a:p>
            <a:r>
              <a:rPr lang="zh-TW" altLang="en-US" sz="3600" b="1" dirty="0">
                <a:solidFill>
                  <a:srgbClr val="FF0000"/>
                </a:solidFill>
                <a:latin typeface="標楷體" panose="03000509000000000000" pitchFamily="65" charset="-120"/>
                <a:ea typeface="標楷體" panose="03000509000000000000" pitchFamily="65" charset="-120"/>
              </a:rPr>
              <a:t>北勢、公明、四箴跨校共備社群</a:t>
            </a:r>
            <a:r>
              <a:rPr lang="en-US" altLang="zh-TW" sz="3600" b="1" dirty="0" smtClean="0">
                <a:solidFill>
                  <a:srgbClr val="FF0000"/>
                </a:solidFill>
                <a:latin typeface="標楷體" panose="03000509000000000000" pitchFamily="65" charset="-120"/>
                <a:ea typeface="標楷體" panose="03000509000000000000" pitchFamily="65" charset="-120"/>
              </a:rPr>
              <a:t>(3/3</a:t>
            </a:r>
            <a:r>
              <a:rPr lang="en-US" altLang="zh-TW" sz="3600" b="1" dirty="0">
                <a:solidFill>
                  <a:srgbClr val="FF0000"/>
                </a:solidFill>
                <a:latin typeface="標楷體" panose="03000509000000000000" pitchFamily="65" charset="-120"/>
                <a:ea typeface="標楷體" panose="03000509000000000000" pitchFamily="65" charset="-120"/>
              </a:rPr>
              <a:t>)</a:t>
            </a:r>
            <a:endParaRPr lang="zh-TW" altLang="en-US" sz="3600" b="1" dirty="0">
              <a:solidFill>
                <a:srgbClr val="FF0000"/>
              </a:solidFill>
              <a:latin typeface="標楷體" panose="03000509000000000000" pitchFamily="65" charset="-120"/>
              <a:ea typeface="標楷體" panose="03000509000000000000" pitchFamily="65" charset="-120"/>
            </a:endParaRPr>
          </a:p>
        </p:txBody>
      </p:sp>
      <p:sp>
        <p:nvSpPr>
          <p:cNvPr id="10" name="文字方塊 9"/>
          <p:cNvSpPr txBox="1"/>
          <p:nvPr/>
        </p:nvSpPr>
        <p:spPr>
          <a:xfrm>
            <a:off x="355643" y="1594035"/>
            <a:ext cx="5110743" cy="830997"/>
          </a:xfrm>
          <a:prstGeom prst="rect">
            <a:avLst/>
          </a:prstGeom>
          <a:noFill/>
        </p:spPr>
        <p:txBody>
          <a:bodyPr wrap="square" rtlCol="0">
            <a:spAutoFit/>
          </a:bodyPr>
          <a:lstStyle/>
          <a:p>
            <a:r>
              <a:rPr lang="en-US" altLang="zh-TW" sz="2400" b="1" dirty="0" smtClean="0">
                <a:solidFill>
                  <a:schemeClr val="bg1"/>
                </a:solidFill>
              </a:rPr>
              <a:t>1061204</a:t>
            </a:r>
            <a:r>
              <a:rPr lang="zh-TW" altLang="en-US" sz="2400" b="1" dirty="0" smtClean="0">
                <a:solidFill>
                  <a:schemeClr val="bg1"/>
                </a:solidFill>
              </a:rPr>
              <a:t>    一元二次函數</a:t>
            </a:r>
            <a:endParaRPr lang="en-US" altLang="zh-TW" sz="2400" b="1" dirty="0" smtClean="0">
              <a:solidFill>
                <a:schemeClr val="bg1"/>
              </a:solidFill>
            </a:endParaRPr>
          </a:p>
          <a:p>
            <a:endParaRPr lang="zh-TW" altLang="en-US" sz="2400" b="1" dirty="0">
              <a:solidFill>
                <a:schemeClr val="bg1"/>
              </a:solidFill>
            </a:endParaRPr>
          </a:p>
        </p:txBody>
      </p:sp>
      <p:pic>
        <p:nvPicPr>
          <p:cNvPr id="6" name="圖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8716" y="2071589"/>
            <a:ext cx="5508104" cy="4131078"/>
          </a:xfrm>
          <a:prstGeom prst="rect">
            <a:avLst/>
          </a:prstGeom>
        </p:spPr>
      </p:pic>
      <p:pic>
        <p:nvPicPr>
          <p:cNvPr id="11" name="圖片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03698" y="2071589"/>
            <a:ext cx="6000750" cy="4115638"/>
          </a:xfrm>
          <a:prstGeom prst="rect">
            <a:avLst/>
          </a:prstGeom>
        </p:spPr>
      </p:pic>
    </p:spTree>
    <p:extLst>
      <p:ext uri="{BB962C8B-B14F-4D97-AF65-F5344CB8AC3E}">
        <p14:creationId xmlns:p14="http://schemas.microsoft.com/office/powerpoint/2010/main" val="1305027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p:cNvGraphicFramePr/>
          <p:nvPr>
            <p:extLst>
              <p:ext uri="{D42A27DB-BD31-4B8C-83A1-F6EECF244321}">
                <p14:modId xmlns:p14="http://schemas.microsoft.com/office/powerpoint/2010/main" val="20967831"/>
              </p:ext>
            </p:extLst>
          </p:nvPr>
        </p:nvGraphicFramePr>
        <p:xfrm>
          <a:off x="0" y="0"/>
          <a:ext cx="8892480" cy="6669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圖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 name="文字方塊 1"/>
          <p:cNvSpPr txBox="1"/>
          <p:nvPr/>
        </p:nvSpPr>
        <p:spPr>
          <a:xfrm>
            <a:off x="568152" y="303039"/>
            <a:ext cx="4752528" cy="923330"/>
          </a:xfrm>
          <a:prstGeom prst="rect">
            <a:avLst/>
          </a:prstGeom>
          <a:noFill/>
        </p:spPr>
        <p:txBody>
          <a:bodyPr wrap="square" rtlCol="0">
            <a:spAutoFit/>
          </a:bodyPr>
          <a:lstStyle/>
          <a:p>
            <a:r>
              <a:rPr lang="zh-TW" altLang="en-US" sz="5400" b="1" dirty="0" smtClean="0">
                <a:solidFill>
                  <a:schemeClr val="bg1"/>
                </a:solidFill>
                <a:latin typeface="標楷體" panose="03000509000000000000" pitchFamily="65" charset="-120"/>
                <a:ea typeface="標楷體" panose="03000509000000000000" pitchFamily="65" charset="-120"/>
              </a:rPr>
              <a:t>全市分區共備</a:t>
            </a:r>
            <a:endParaRPr lang="zh-TW" altLang="en-US" sz="5400" b="1" dirty="0">
              <a:solidFill>
                <a:schemeClr val="bg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72857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標題 1"/>
          <p:cNvSpPr>
            <a:spLocks noGrp="1"/>
          </p:cNvSpPr>
          <p:nvPr>
            <p:ph type="subTitle" idx="1"/>
          </p:nvPr>
        </p:nvSpPr>
        <p:spPr/>
        <p:txBody>
          <a:bodyPr/>
          <a:lstStyle/>
          <a:p>
            <a:endParaRPr lang="zh-TW" altLang="en-US"/>
          </a:p>
        </p:txBody>
      </p:sp>
      <p:sp>
        <p:nvSpPr>
          <p:cNvPr id="3" name="標題 2"/>
          <p:cNvSpPr>
            <a:spLocks noGrp="1"/>
          </p:cNvSpPr>
          <p:nvPr>
            <p:ph type="title"/>
          </p:nvPr>
        </p:nvSpPr>
        <p:spPr/>
        <p:txBody>
          <a:bodyPr/>
          <a:lstStyle/>
          <a:p>
            <a:endParaRPr lang="zh-TW" alt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5069" t="6746" r="28653"/>
          <a:stretch/>
        </p:blipFill>
        <p:spPr bwMode="auto">
          <a:xfrm>
            <a:off x="2771800" y="33536"/>
            <a:ext cx="3354288" cy="5558243"/>
          </a:xfrm>
          <a:prstGeom prst="rect">
            <a:avLst/>
          </a:prstGeom>
          <a:ln>
            <a:noFill/>
          </a:ln>
          <a:effectLst/>
        </p:spPr>
      </p:pic>
      <p:sp>
        <p:nvSpPr>
          <p:cNvPr id="4" name="文字方塊 3"/>
          <p:cNvSpPr txBox="1"/>
          <p:nvPr/>
        </p:nvSpPr>
        <p:spPr>
          <a:xfrm>
            <a:off x="1403648" y="5591779"/>
            <a:ext cx="6912768" cy="646331"/>
          </a:xfrm>
          <a:prstGeom prst="rect">
            <a:avLst/>
          </a:prstGeom>
          <a:noFill/>
        </p:spPr>
        <p:txBody>
          <a:bodyPr wrap="square" rtlCol="0">
            <a:spAutoFit/>
          </a:bodyPr>
          <a:lstStyle/>
          <a:p>
            <a:r>
              <a:rPr lang="zh-TW" altLang="en-US" sz="3600" b="1" u="sng" dirty="0" smtClean="0">
                <a:solidFill>
                  <a:srgbClr val="FF0000"/>
                </a:solidFill>
                <a:latin typeface="DFKai-SB" pitchFamily="65" charset="-120"/>
                <a:ea typeface="DFKai-SB" pitchFamily="65" charset="-120"/>
              </a:rPr>
              <a:t>少年</a:t>
            </a:r>
            <a:r>
              <a:rPr lang="en-US" altLang="zh-TW" sz="3600" b="1" u="sng" dirty="0" smtClean="0">
                <a:solidFill>
                  <a:srgbClr val="FF0000"/>
                </a:solidFill>
                <a:latin typeface="DFKai-SB" pitchFamily="65" charset="-120"/>
                <a:ea typeface="DFKai-SB" pitchFamily="65" charset="-120"/>
              </a:rPr>
              <a:t>15-20</a:t>
            </a:r>
            <a:r>
              <a:rPr lang="zh-TW" altLang="en-US" sz="3600" b="1" u="sng" dirty="0" smtClean="0">
                <a:solidFill>
                  <a:srgbClr val="FF0000"/>
                </a:solidFill>
                <a:latin typeface="DFKai-SB" pitchFamily="65" charset="-120"/>
                <a:ea typeface="DFKai-SB" pitchFamily="65" charset="-120"/>
              </a:rPr>
              <a:t>時，再到</a:t>
            </a:r>
            <a:r>
              <a:rPr lang="en-US" altLang="zh-TW" sz="3600" b="1" u="sng" dirty="0" smtClean="0">
                <a:solidFill>
                  <a:srgbClr val="FF0000"/>
                </a:solidFill>
                <a:latin typeface="DFKai-SB" pitchFamily="65" charset="-120"/>
                <a:ea typeface="DFKai-SB" pitchFamily="65" charset="-120"/>
              </a:rPr>
              <a:t>50</a:t>
            </a:r>
            <a:r>
              <a:rPr lang="zh-TW" altLang="en-US" sz="3600" b="1" u="sng" dirty="0" smtClean="0">
                <a:solidFill>
                  <a:srgbClr val="FF0000"/>
                </a:solidFill>
                <a:latin typeface="DFKai-SB" pitchFamily="65" charset="-120"/>
                <a:ea typeface="DFKai-SB" pitchFamily="65" charset="-120"/>
              </a:rPr>
              <a:t>，我來了</a:t>
            </a:r>
            <a:r>
              <a:rPr lang="en-US" altLang="zh-TW" sz="3600" b="1" u="sng" dirty="0" smtClean="0">
                <a:solidFill>
                  <a:srgbClr val="FF0000"/>
                </a:solidFill>
                <a:latin typeface="DFKai-SB" pitchFamily="65" charset="-120"/>
                <a:ea typeface="DFKai-SB" pitchFamily="65" charset="-120"/>
              </a:rPr>
              <a:t>〜</a:t>
            </a:r>
            <a:endParaRPr lang="zh-TW" altLang="en-US" sz="3600" b="1" u="sng" dirty="0">
              <a:solidFill>
                <a:srgbClr val="FF0000"/>
              </a:solidFill>
              <a:latin typeface="DFKai-SB" pitchFamily="65" charset="-120"/>
              <a:ea typeface="DFKai-SB" pitchFamily="65" charset="-120"/>
            </a:endParaRPr>
          </a:p>
        </p:txBody>
      </p:sp>
      <p:sp>
        <p:nvSpPr>
          <p:cNvPr id="5" name="文字方塊 4"/>
          <p:cNvSpPr txBox="1"/>
          <p:nvPr/>
        </p:nvSpPr>
        <p:spPr>
          <a:xfrm>
            <a:off x="827584" y="908720"/>
            <a:ext cx="1008112" cy="923330"/>
          </a:xfrm>
          <a:prstGeom prst="rect">
            <a:avLst/>
          </a:prstGeom>
          <a:noFill/>
        </p:spPr>
        <p:txBody>
          <a:bodyPr wrap="square" rtlCol="0">
            <a:spAutoFit/>
          </a:bodyPr>
          <a:lstStyle/>
          <a:p>
            <a:r>
              <a:rPr lang="zh-TW" altLang="en-US" sz="5400" dirty="0" smtClean="0">
                <a:solidFill>
                  <a:schemeClr val="accent4">
                    <a:lumMod val="75000"/>
                    <a:lumOff val="25000"/>
                  </a:schemeClr>
                </a:solidFill>
                <a:latin typeface="DFKai-SB" pitchFamily="65" charset="-120"/>
                <a:ea typeface="DFKai-SB" pitchFamily="65" charset="-120"/>
              </a:rPr>
              <a:t>人</a:t>
            </a:r>
            <a:endParaRPr lang="zh-TW" altLang="en-US" sz="5400" dirty="0">
              <a:solidFill>
                <a:schemeClr val="accent4">
                  <a:lumMod val="75000"/>
                  <a:lumOff val="25000"/>
                </a:schemeClr>
              </a:solidFill>
              <a:latin typeface="DFKai-SB" pitchFamily="65" charset="-120"/>
              <a:ea typeface="DFKai-SB" pitchFamily="65" charset="-120"/>
            </a:endParaRPr>
          </a:p>
        </p:txBody>
      </p:sp>
      <p:sp>
        <p:nvSpPr>
          <p:cNvPr id="8" name="文字方塊 7"/>
          <p:cNvSpPr txBox="1"/>
          <p:nvPr/>
        </p:nvSpPr>
        <p:spPr>
          <a:xfrm>
            <a:off x="1402094" y="2450505"/>
            <a:ext cx="1008112" cy="1323439"/>
          </a:xfrm>
          <a:prstGeom prst="rect">
            <a:avLst/>
          </a:prstGeom>
          <a:noFill/>
        </p:spPr>
        <p:txBody>
          <a:bodyPr wrap="square" rtlCol="0">
            <a:spAutoFit/>
          </a:bodyPr>
          <a:lstStyle/>
          <a:p>
            <a:r>
              <a:rPr lang="zh-TW" altLang="en-US" sz="8000" dirty="0" smtClean="0">
                <a:solidFill>
                  <a:schemeClr val="accent4">
                    <a:lumMod val="75000"/>
                    <a:lumOff val="25000"/>
                  </a:schemeClr>
                </a:solidFill>
                <a:latin typeface="DFKai-SB" pitchFamily="65" charset="-120"/>
                <a:ea typeface="DFKai-SB" pitchFamily="65" charset="-120"/>
              </a:rPr>
              <a:t>算</a:t>
            </a:r>
            <a:endParaRPr lang="zh-TW" altLang="en-US" sz="8000" dirty="0">
              <a:solidFill>
                <a:schemeClr val="accent4">
                  <a:lumMod val="75000"/>
                  <a:lumOff val="25000"/>
                </a:schemeClr>
              </a:solidFill>
              <a:latin typeface="DFKai-SB" pitchFamily="65" charset="-120"/>
              <a:ea typeface="DFKai-SB" pitchFamily="65" charset="-120"/>
            </a:endParaRPr>
          </a:p>
        </p:txBody>
      </p:sp>
      <p:sp>
        <p:nvSpPr>
          <p:cNvPr id="9" name="文字方塊 8"/>
          <p:cNvSpPr txBox="1"/>
          <p:nvPr/>
        </p:nvSpPr>
        <p:spPr>
          <a:xfrm>
            <a:off x="755576" y="4005064"/>
            <a:ext cx="1008112" cy="923330"/>
          </a:xfrm>
          <a:prstGeom prst="rect">
            <a:avLst/>
          </a:prstGeom>
          <a:noFill/>
        </p:spPr>
        <p:txBody>
          <a:bodyPr wrap="square" rtlCol="0">
            <a:spAutoFit/>
          </a:bodyPr>
          <a:lstStyle/>
          <a:p>
            <a:r>
              <a:rPr lang="zh-TW" altLang="en-US" sz="5400" dirty="0" smtClean="0">
                <a:solidFill>
                  <a:schemeClr val="accent4">
                    <a:lumMod val="75000"/>
                    <a:lumOff val="25000"/>
                  </a:schemeClr>
                </a:solidFill>
                <a:latin typeface="DFKai-SB" pitchFamily="65" charset="-120"/>
                <a:ea typeface="DFKai-SB" pitchFamily="65" charset="-120"/>
              </a:rPr>
              <a:t>不</a:t>
            </a:r>
            <a:endParaRPr lang="zh-TW" altLang="en-US" sz="5400" dirty="0">
              <a:solidFill>
                <a:schemeClr val="accent4">
                  <a:lumMod val="75000"/>
                  <a:lumOff val="25000"/>
                </a:schemeClr>
              </a:solidFill>
              <a:latin typeface="DFKai-SB" pitchFamily="65" charset="-120"/>
              <a:ea typeface="DFKai-SB" pitchFamily="65" charset="-120"/>
            </a:endParaRPr>
          </a:p>
        </p:txBody>
      </p:sp>
      <p:sp>
        <p:nvSpPr>
          <p:cNvPr id="10" name="文字方塊 9"/>
          <p:cNvSpPr txBox="1"/>
          <p:nvPr/>
        </p:nvSpPr>
        <p:spPr>
          <a:xfrm>
            <a:off x="7325079" y="447055"/>
            <a:ext cx="1008112" cy="923330"/>
          </a:xfrm>
          <a:prstGeom prst="rect">
            <a:avLst/>
          </a:prstGeom>
          <a:noFill/>
        </p:spPr>
        <p:txBody>
          <a:bodyPr wrap="square" rtlCol="0">
            <a:spAutoFit/>
          </a:bodyPr>
          <a:lstStyle/>
          <a:p>
            <a:r>
              <a:rPr lang="zh-TW" altLang="en-US" sz="5400" dirty="0" smtClean="0">
                <a:solidFill>
                  <a:schemeClr val="accent4">
                    <a:lumMod val="75000"/>
                    <a:lumOff val="25000"/>
                  </a:schemeClr>
                </a:solidFill>
                <a:latin typeface="DFKai-SB" pitchFamily="65" charset="-120"/>
                <a:ea typeface="DFKai-SB" pitchFamily="65" charset="-120"/>
              </a:rPr>
              <a:t>如</a:t>
            </a:r>
            <a:endParaRPr lang="zh-TW" altLang="en-US" sz="5400" dirty="0">
              <a:solidFill>
                <a:schemeClr val="accent4">
                  <a:lumMod val="75000"/>
                  <a:lumOff val="25000"/>
                </a:schemeClr>
              </a:solidFill>
              <a:latin typeface="DFKai-SB" pitchFamily="65" charset="-120"/>
              <a:ea typeface="DFKai-SB" pitchFamily="65" charset="-120"/>
            </a:endParaRPr>
          </a:p>
        </p:txBody>
      </p:sp>
      <p:sp>
        <p:nvSpPr>
          <p:cNvPr id="11" name="文字方塊 10"/>
          <p:cNvSpPr txBox="1"/>
          <p:nvPr/>
        </p:nvSpPr>
        <p:spPr>
          <a:xfrm>
            <a:off x="6572361" y="1988840"/>
            <a:ext cx="1008112" cy="923330"/>
          </a:xfrm>
          <a:prstGeom prst="rect">
            <a:avLst/>
          </a:prstGeom>
          <a:noFill/>
        </p:spPr>
        <p:txBody>
          <a:bodyPr wrap="square" rtlCol="0">
            <a:spAutoFit/>
          </a:bodyPr>
          <a:lstStyle/>
          <a:p>
            <a:r>
              <a:rPr lang="zh-TW" altLang="en-US" sz="5400" dirty="0" smtClean="0">
                <a:solidFill>
                  <a:schemeClr val="accent4">
                    <a:lumMod val="75000"/>
                    <a:lumOff val="25000"/>
                  </a:schemeClr>
                </a:solidFill>
                <a:latin typeface="DFKai-SB" pitchFamily="65" charset="-120"/>
                <a:ea typeface="DFKai-SB" pitchFamily="65" charset="-120"/>
              </a:rPr>
              <a:t>天</a:t>
            </a:r>
            <a:endParaRPr lang="zh-TW" altLang="en-US" sz="5400" dirty="0">
              <a:solidFill>
                <a:schemeClr val="accent4">
                  <a:lumMod val="75000"/>
                  <a:lumOff val="25000"/>
                </a:schemeClr>
              </a:solidFill>
              <a:latin typeface="DFKai-SB" pitchFamily="65" charset="-120"/>
              <a:ea typeface="DFKai-SB" pitchFamily="65" charset="-120"/>
            </a:endParaRPr>
          </a:p>
        </p:txBody>
      </p:sp>
      <p:sp>
        <p:nvSpPr>
          <p:cNvPr id="12" name="文字方塊 11"/>
          <p:cNvSpPr txBox="1"/>
          <p:nvPr/>
        </p:nvSpPr>
        <p:spPr>
          <a:xfrm>
            <a:off x="7076417" y="3429000"/>
            <a:ext cx="1312007" cy="1323439"/>
          </a:xfrm>
          <a:prstGeom prst="rect">
            <a:avLst/>
          </a:prstGeom>
          <a:noFill/>
        </p:spPr>
        <p:txBody>
          <a:bodyPr wrap="square" rtlCol="0">
            <a:spAutoFit/>
          </a:bodyPr>
          <a:lstStyle/>
          <a:p>
            <a:r>
              <a:rPr lang="zh-TW" altLang="en-US" sz="8000" dirty="0" smtClean="0">
                <a:solidFill>
                  <a:schemeClr val="accent4">
                    <a:lumMod val="75000"/>
                    <a:lumOff val="25000"/>
                  </a:schemeClr>
                </a:solidFill>
                <a:latin typeface="DFKai-SB" pitchFamily="65" charset="-120"/>
                <a:ea typeface="DFKai-SB" pitchFamily="65" charset="-120"/>
              </a:rPr>
              <a:t>算</a:t>
            </a:r>
            <a:endParaRPr lang="zh-TW" altLang="en-US" sz="8000" dirty="0">
              <a:solidFill>
                <a:schemeClr val="accent4">
                  <a:lumMod val="75000"/>
                  <a:lumOff val="25000"/>
                </a:schemeClr>
              </a:solidFill>
              <a:latin typeface="DFKai-SB" pitchFamily="65" charset="-120"/>
              <a:ea typeface="DFKai-SB" pitchFamily="65" charset="-120"/>
            </a:endParaRPr>
          </a:p>
        </p:txBody>
      </p:sp>
    </p:spTree>
    <p:extLst>
      <p:ext uri="{BB962C8B-B14F-4D97-AF65-F5344CB8AC3E}">
        <p14:creationId xmlns:p14="http://schemas.microsoft.com/office/powerpoint/2010/main" val="2180907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 -3.01573E-6 L 0 -0.17715 " pathEditMode="relative" rAng="0" ptsTypes="AA">
                                      <p:cBhvr>
                                        <p:cTn id="6" dur="250" accel="50000" decel="50000" autoRev="1" fill="hold">
                                          <p:stCondLst>
                                            <p:cond delay="0"/>
                                          </p:stCondLst>
                                        </p:cTn>
                                        <p:tgtEl>
                                          <p:spTgt spid="4"/>
                                        </p:tgtEl>
                                        <p:attrNameLst>
                                          <p:attrName>ppt_x</p:attrName>
                                          <p:attrName>ppt_y</p:attrName>
                                        </p:attrNameLst>
                                      </p:cBhvr>
                                      <p:rCtr x="0" y="-8858"/>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80">
                                          <p:stCondLst>
                                            <p:cond delay="0"/>
                                          </p:stCondLst>
                                        </p:cTn>
                                        <p:tgtEl>
                                          <p:spTgt spid="5"/>
                                        </p:tgtEl>
                                      </p:cBhvr>
                                    </p:animEffect>
                                    <p:anim calcmode="lin" valueType="num">
                                      <p:cBhvr>
                                        <p:cTn id="1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1" dur="26">
                                          <p:stCondLst>
                                            <p:cond delay="650"/>
                                          </p:stCondLst>
                                        </p:cTn>
                                        <p:tgtEl>
                                          <p:spTgt spid="5"/>
                                        </p:tgtEl>
                                      </p:cBhvr>
                                      <p:to x="100000" y="60000"/>
                                    </p:animScale>
                                    <p:animScale>
                                      <p:cBhvr>
                                        <p:cTn id="22" dur="166" decel="50000">
                                          <p:stCondLst>
                                            <p:cond delay="676"/>
                                          </p:stCondLst>
                                        </p:cTn>
                                        <p:tgtEl>
                                          <p:spTgt spid="5"/>
                                        </p:tgtEl>
                                      </p:cBhvr>
                                      <p:to x="100000" y="100000"/>
                                    </p:animScale>
                                    <p:animScale>
                                      <p:cBhvr>
                                        <p:cTn id="23" dur="26">
                                          <p:stCondLst>
                                            <p:cond delay="1312"/>
                                          </p:stCondLst>
                                        </p:cTn>
                                        <p:tgtEl>
                                          <p:spTgt spid="5"/>
                                        </p:tgtEl>
                                      </p:cBhvr>
                                      <p:to x="100000" y="80000"/>
                                    </p:animScale>
                                    <p:animScale>
                                      <p:cBhvr>
                                        <p:cTn id="24" dur="166" decel="50000">
                                          <p:stCondLst>
                                            <p:cond delay="1338"/>
                                          </p:stCondLst>
                                        </p:cTn>
                                        <p:tgtEl>
                                          <p:spTgt spid="5"/>
                                        </p:tgtEl>
                                      </p:cBhvr>
                                      <p:to x="100000" y="100000"/>
                                    </p:animScale>
                                    <p:animScale>
                                      <p:cBhvr>
                                        <p:cTn id="25" dur="26">
                                          <p:stCondLst>
                                            <p:cond delay="1642"/>
                                          </p:stCondLst>
                                        </p:cTn>
                                        <p:tgtEl>
                                          <p:spTgt spid="5"/>
                                        </p:tgtEl>
                                      </p:cBhvr>
                                      <p:to x="100000" y="90000"/>
                                    </p:animScale>
                                    <p:animScale>
                                      <p:cBhvr>
                                        <p:cTn id="26" dur="166" decel="50000">
                                          <p:stCondLst>
                                            <p:cond delay="1668"/>
                                          </p:stCondLst>
                                        </p:cTn>
                                        <p:tgtEl>
                                          <p:spTgt spid="5"/>
                                        </p:tgtEl>
                                      </p:cBhvr>
                                      <p:to x="100000" y="100000"/>
                                    </p:animScale>
                                    <p:animScale>
                                      <p:cBhvr>
                                        <p:cTn id="27" dur="26">
                                          <p:stCondLst>
                                            <p:cond delay="1808"/>
                                          </p:stCondLst>
                                        </p:cTn>
                                        <p:tgtEl>
                                          <p:spTgt spid="5"/>
                                        </p:tgtEl>
                                      </p:cBhvr>
                                      <p:to x="100000" y="95000"/>
                                    </p:animScale>
                                    <p:animScale>
                                      <p:cBhvr>
                                        <p:cTn id="28" dur="166" decel="50000">
                                          <p:stCondLst>
                                            <p:cond delay="1834"/>
                                          </p:stCondLst>
                                        </p:cTn>
                                        <p:tgtEl>
                                          <p:spTgt spid="5"/>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1000" fill="hold"/>
                                        <p:tgtEl>
                                          <p:spTgt spid="8"/>
                                        </p:tgtEl>
                                        <p:attrNameLst>
                                          <p:attrName>ppt_w</p:attrName>
                                        </p:attrNameLst>
                                      </p:cBhvr>
                                      <p:tavLst>
                                        <p:tav tm="0">
                                          <p:val>
                                            <p:fltVal val="0"/>
                                          </p:val>
                                        </p:tav>
                                        <p:tav tm="100000">
                                          <p:val>
                                            <p:strVal val="#ppt_w"/>
                                          </p:val>
                                        </p:tav>
                                      </p:tavLst>
                                    </p:anim>
                                    <p:anim calcmode="lin" valueType="num">
                                      <p:cBhvr>
                                        <p:cTn id="34" dur="1000" fill="hold"/>
                                        <p:tgtEl>
                                          <p:spTgt spid="8"/>
                                        </p:tgtEl>
                                        <p:attrNameLst>
                                          <p:attrName>ppt_h</p:attrName>
                                        </p:attrNameLst>
                                      </p:cBhvr>
                                      <p:tavLst>
                                        <p:tav tm="0">
                                          <p:val>
                                            <p:fltVal val="0"/>
                                          </p:val>
                                        </p:tav>
                                        <p:tav tm="100000">
                                          <p:val>
                                            <p:strVal val="#ppt_h"/>
                                          </p:val>
                                        </p:tav>
                                      </p:tavLst>
                                    </p:anim>
                                    <p:anim calcmode="lin" valueType="num">
                                      <p:cBhvr>
                                        <p:cTn id="35" dur="1000" fill="hold"/>
                                        <p:tgtEl>
                                          <p:spTgt spid="8"/>
                                        </p:tgtEl>
                                        <p:attrNameLst>
                                          <p:attrName>style.rotation</p:attrName>
                                        </p:attrNameLst>
                                      </p:cBhvr>
                                      <p:tavLst>
                                        <p:tav tm="0">
                                          <p:val>
                                            <p:fltVal val="90"/>
                                          </p:val>
                                        </p:tav>
                                        <p:tav tm="100000">
                                          <p:val>
                                            <p:fltVal val="0"/>
                                          </p:val>
                                        </p:tav>
                                      </p:tavLst>
                                    </p:anim>
                                    <p:animEffect transition="in" filter="fade">
                                      <p:cBhvr>
                                        <p:cTn id="36" dur="10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down)">
                                      <p:cBhvr>
                                        <p:cTn id="41" dur="580">
                                          <p:stCondLst>
                                            <p:cond delay="0"/>
                                          </p:stCondLst>
                                        </p:cTn>
                                        <p:tgtEl>
                                          <p:spTgt spid="9"/>
                                        </p:tgtEl>
                                      </p:cBhvr>
                                    </p:animEffect>
                                    <p:anim calcmode="lin" valueType="num">
                                      <p:cBhvr>
                                        <p:cTn id="4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7" dur="26">
                                          <p:stCondLst>
                                            <p:cond delay="650"/>
                                          </p:stCondLst>
                                        </p:cTn>
                                        <p:tgtEl>
                                          <p:spTgt spid="9"/>
                                        </p:tgtEl>
                                      </p:cBhvr>
                                      <p:to x="100000" y="60000"/>
                                    </p:animScale>
                                    <p:animScale>
                                      <p:cBhvr>
                                        <p:cTn id="48" dur="166" decel="50000">
                                          <p:stCondLst>
                                            <p:cond delay="676"/>
                                          </p:stCondLst>
                                        </p:cTn>
                                        <p:tgtEl>
                                          <p:spTgt spid="9"/>
                                        </p:tgtEl>
                                      </p:cBhvr>
                                      <p:to x="100000" y="100000"/>
                                    </p:animScale>
                                    <p:animScale>
                                      <p:cBhvr>
                                        <p:cTn id="49" dur="26">
                                          <p:stCondLst>
                                            <p:cond delay="1312"/>
                                          </p:stCondLst>
                                        </p:cTn>
                                        <p:tgtEl>
                                          <p:spTgt spid="9"/>
                                        </p:tgtEl>
                                      </p:cBhvr>
                                      <p:to x="100000" y="80000"/>
                                    </p:animScale>
                                    <p:animScale>
                                      <p:cBhvr>
                                        <p:cTn id="50" dur="166" decel="50000">
                                          <p:stCondLst>
                                            <p:cond delay="1338"/>
                                          </p:stCondLst>
                                        </p:cTn>
                                        <p:tgtEl>
                                          <p:spTgt spid="9"/>
                                        </p:tgtEl>
                                      </p:cBhvr>
                                      <p:to x="100000" y="100000"/>
                                    </p:animScale>
                                    <p:animScale>
                                      <p:cBhvr>
                                        <p:cTn id="51" dur="26">
                                          <p:stCondLst>
                                            <p:cond delay="1642"/>
                                          </p:stCondLst>
                                        </p:cTn>
                                        <p:tgtEl>
                                          <p:spTgt spid="9"/>
                                        </p:tgtEl>
                                      </p:cBhvr>
                                      <p:to x="100000" y="90000"/>
                                    </p:animScale>
                                    <p:animScale>
                                      <p:cBhvr>
                                        <p:cTn id="52" dur="166" decel="50000">
                                          <p:stCondLst>
                                            <p:cond delay="1668"/>
                                          </p:stCondLst>
                                        </p:cTn>
                                        <p:tgtEl>
                                          <p:spTgt spid="9"/>
                                        </p:tgtEl>
                                      </p:cBhvr>
                                      <p:to x="100000" y="100000"/>
                                    </p:animScale>
                                    <p:animScale>
                                      <p:cBhvr>
                                        <p:cTn id="53" dur="26">
                                          <p:stCondLst>
                                            <p:cond delay="1808"/>
                                          </p:stCondLst>
                                        </p:cTn>
                                        <p:tgtEl>
                                          <p:spTgt spid="9"/>
                                        </p:tgtEl>
                                      </p:cBhvr>
                                      <p:to x="100000" y="95000"/>
                                    </p:animScale>
                                    <p:animScale>
                                      <p:cBhvr>
                                        <p:cTn id="54" dur="166" decel="50000">
                                          <p:stCondLst>
                                            <p:cond delay="1834"/>
                                          </p:stCondLst>
                                        </p:cTn>
                                        <p:tgtEl>
                                          <p:spTgt spid="9"/>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wipe(down)">
                                      <p:cBhvr>
                                        <p:cTn id="59" dur="580">
                                          <p:stCondLst>
                                            <p:cond delay="0"/>
                                          </p:stCondLst>
                                        </p:cTn>
                                        <p:tgtEl>
                                          <p:spTgt spid="10"/>
                                        </p:tgtEl>
                                      </p:cBhvr>
                                    </p:animEffect>
                                    <p:anim calcmode="lin" valueType="num">
                                      <p:cBhvr>
                                        <p:cTn id="6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65" dur="26">
                                          <p:stCondLst>
                                            <p:cond delay="650"/>
                                          </p:stCondLst>
                                        </p:cTn>
                                        <p:tgtEl>
                                          <p:spTgt spid="10"/>
                                        </p:tgtEl>
                                      </p:cBhvr>
                                      <p:to x="100000" y="60000"/>
                                    </p:animScale>
                                    <p:animScale>
                                      <p:cBhvr>
                                        <p:cTn id="66" dur="166" decel="50000">
                                          <p:stCondLst>
                                            <p:cond delay="676"/>
                                          </p:stCondLst>
                                        </p:cTn>
                                        <p:tgtEl>
                                          <p:spTgt spid="10"/>
                                        </p:tgtEl>
                                      </p:cBhvr>
                                      <p:to x="100000" y="100000"/>
                                    </p:animScale>
                                    <p:animScale>
                                      <p:cBhvr>
                                        <p:cTn id="67" dur="26">
                                          <p:stCondLst>
                                            <p:cond delay="1312"/>
                                          </p:stCondLst>
                                        </p:cTn>
                                        <p:tgtEl>
                                          <p:spTgt spid="10"/>
                                        </p:tgtEl>
                                      </p:cBhvr>
                                      <p:to x="100000" y="80000"/>
                                    </p:animScale>
                                    <p:animScale>
                                      <p:cBhvr>
                                        <p:cTn id="68" dur="166" decel="50000">
                                          <p:stCondLst>
                                            <p:cond delay="1338"/>
                                          </p:stCondLst>
                                        </p:cTn>
                                        <p:tgtEl>
                                          <p:spTgt spid="10"/>
                                        </p:tgtEl>
                                      </p:cBhvr>
                                      <p:to x="100000" y="100000"/>
                                    </p:animScale>
                                    <p:animScale>
                                      <p:cBhvr>
                                        <p:cTn id="69" dur="26">
                                          <p:stCondLst>
                                            <p:cond delay="1642"/>
                                          </p:stCondLst>
                                        </p:cTn>
                                        <p:tgtEl>
                                          <p:spTgt spid="10"/>
                                        </p:tgtEl>
                                      </p:cBhvr>
                                      <p:to x="100000" y="90000"/>
                                    </p:animScale>
                                    <p:animScale>
                                      <p:cBhvr>
                                        <p:cTn id="70" dur="166" decel="50000">
                                          <p:stCondLst>
                                            <p:cond delay="1668"/>
                                          </p:stCondLst>
                                        </p:cTn>
                                        <p:tgtEl>
                                          <p:spTgt spid="10"/>
                                        </p:tgtEl>
                                      </p:cBhvr>
                                      <p:to x="100000" y="100000"/>
                                    </p:animScale>
                                    <p:animScale>
                                      <p:cBhvr>
                                        <p:cTn id="71" dur="26">
                                          <p:stCondLst>
                                            <p:cond delay="1808"/>
                                          </p:stCondLst>
                                        </p:cTn>
                                        <p:tgtEl>
                                          <p:spTgt spid="10"/>
                                        </p:tgtEl>
                                      </p:cBhvr>
                                      <p:to x="100000" y="95000"/>
                                    </p:animScale>
                                    <p:animScale>
                                      <p:cBhvr>
                                        <p:cTn id="72" dur="166" decel="50000">
                                          <p:stCondLst>
                                            <p:cond delay="1834"/>
                                          </p:stCondLst>
                                        </p:cTn>
                                        <p:tgtEl>
                                          <p:spTgt spid="10"/>
                                        </p:tgtEl>
                                      </p:cBhvr>
                                      <p:to x="100000" y="100000"/>
                                    </p:animScale>
                                  </p:childTnLst>
                                </p:cTn>
                              </p:par>
                            </p:childTnLst>
                          </p:cTn>
                        </p:par>
                      </p:childTnLst>
                    </p:cTn>
                  </p:par>
                  <p:par>
                    <p:cTn id="73" fill="hold">
                      <p:stCondLst>
                        <p:cond delay="indefinite"/>
                      </p:stCondLst>
                      <p:childTnLst>
                        <p:par>
                          <p:cTn id="74" fill="hold">
                            <p:stCondLst>
                              <p:cond delay="0"/>
                            </p:stCondLst>
                            <p:childTnLst>
                              <p:par>
                                <p:cTn id="75" presetID="26" presetClass="entr" presetSubtype="0" fill="hold" grpId="0" nodeType="click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wipe(down)">
                                      <p:cBhvr>
                                        <p:cTn id="77" dur="580">
                                          <p:stCondLst>
                                            <p:cond delay="0"/>
                                          </p:stCondLst>
                                        </p:cTn>
                                        <p:tgtEl>
                                          <p:spTgt spid="11"/>
                                        </p:tgtEl>
                                      </p:cBhvr>
                                    </p:animEffect>
                                    <p:anim calcmode="lin" valueType="num">
                                      <p:cBhvr>
                                        <p:cTn id="7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83" dur="26">
                                          <p:stCondLst>
                                            <p:cond delay="650"/>
                                          </p:stCondLst>
                                        </p:cTn>
                                        <p:tgtEl>
                                          <p:spTgt spid="11"/>
                                        </p:tgtEl>
                                      </p:cBhvr>
                                      <p:to x="100000" y="60000"/>
                                    </p:animScale>
                                    <p:animScale>
                                      <p:cBhvr>
                                        <p:cTn id="84" dur="166" decel="50000">
                                          <p:stCondLst>
                                            <p:cond delay="676"/>
                                          </p:stCondLst>
                                        </p:cTn>
                                        <p:tgtEl>
                                          <p:spTgt spid="11"/>
                                        </p:tgtEl>
                                      </p:cBhvr>
                                      <p:to x="100000" y="100000"/>
                                    </p:animScale>
                                    <p:animScale>
                                      <p:cBhvr>
                                        <p:cTn id="85" dur="26">
                                          <p:stCondLst>
                                            <p:cond delay="1312"/>
                                          </p:stCondLst>
                                        </p:cTn>
                                        <p:tgtEl>
                                          <p:spTgt spid="11"/>
                                        </p:tgtEl>
                                      </p:cBhvr>
                                      <p:to x="100000" y="80000"/>
                                    </p:animScale>
                                    <p:animScale>
                                      <p:cBhvr>
                                        <p:cTn id="86" dur="166" decel="50000">
                                          <p:stCondLst>
                                            <p:cond delay="1338"/>
                                          </p:stCondLst>
                                        </p:cTn>
                                        <p:tgtEl>
                                          <p:spTgt spid="11"/>
                                        </p:tgtEl>
                                      </p:cBhvr>
                                      <p:to x="100000" y="100000"/>
                                    </p:animScale>
                                    <p:animScale>
                                      <p:cBhvr>
                                        <p:cTn id="87" dur="26">
                                          <p:stCondLst>
                                            <p:cond delay="1642"/>
                                          </p:stCondLst>
                                        </p:cTn>
                                        <p:tgtEl>
                                          <p:spTgt spid="11"/>
                                        </p:tgtEl>
                                      </p:cBhvr>
                                      <p:to x="100000" y="90000"/>
                                    </p:animScale>
                                    <p:animScale>
                                      <p:cBhvr>
                                        <p:cTn id="88" dur="166" decel="50000">
                                          <p:stCondLst>
                                            <p:cond delay="1668"/>
                                          </p:stCondLst>
                                        </p:cTn>
                                        <p:tgtEl>
                                          <p:spTgt spid="11"/>
                                        </p:tgtEl>
                                      </p:cBhvr>
                                      <p:to x="100000" y="100000"/>
                                    </p:animScale>
                                    <p:animScale>
                                      <p:cBhvr>
                                        <p:cTn id="89" dur="26">
                                          <p:stCondLst>
                                            <p:cond delay="1808"/>
                                          </p:stCondLst>
                                        </p:cTn>
                                        <p:tgtEl>
                                          <p:spTgt spid="11"/>
                                        </p:tgtEl>
                                      </p:cBhvr>
                                      <p:to x="100000" y="95000"/>
                                    </p:animScale>
                                    <p:animScale>
                                      <p:cBhvr>
                                        <p:cTn id="90" dur="166" decel="50000">
                                          <p:stCondLst>
                                            <p:cond delay="1834"/>
                                          </p:stCondLst>
                                        </p:cTn>
                                        <p:tgtEl>
                                          <p:spTgt spid="11"/>
                                        </p:tgtEl>
                                      </p:cBhvr>
                                      <p:to x="100000" y="100000"/>
                                    </p:animScale>
                                  </p:childTnLst>
                                </p:cTn>
                              </p:par>
                            </p:childTnLst>
                          </p:cTn>
                        </p:par>
                      </p:childTnLst>
                    </p:cTn>
                  </p:par>
                  <p:par>
                    <p:cTn id="91" fill="hold">
                      <p:stCondLst>
                        <p:cond delay="indefinite"/>
                      </p:stCondLst>
                      <p:childTnLst>
                        <p:par>
                          <p:cTn id="92" fill="hold">
                            <p:stCondLst>
                              <p:cond delay="0"/>
                            </p:stCondLst>
                            <p:childTnLst>
                              <p:par>
                                <p:cTn id="93" presetID="45" presetClass="entr" presetSubtype="0" fill="hold" grpId="0" nodeType="clickEffect">
                                  <p:stCondLst>
                                    <p:cond delay="0"/>
                                  </p:stCondLst>
                                  <p:childTnLst>
                                    <p:set>
                                      <p:cBhvr>
                                        <p:cTn id="94" dur="1" fill="hold">
                                          <p:stCondLst>
                                            <p:cond delay="0"/>
                                          </p:stCondLst>
                                        </p:cTn>
                                        <p:tgtEl>
                                          <p:spTgt spid="12"/>
                                        </p:tgtEl>
                                        <p:attrNameLst>
                                          <p:attrName>style.visibility</p:attrName>
                                        </p:attrNameLst>
                                      </p:cBhvr>
                                      <p:to>
                                        <p:strVal val="visible"/>
                                      </p:to>
                                    </p:set>
                                    <p:animEffect transition="in" filter="fade">
                                      <p:cBhvr>
                                        <p:cTn id="95" dur="2000"/>
                                        <p:tgtEl>
                                          <p:spTgt spid="12"/>
                                        </p:tgtEl>
                                      </p:cBhvr>
                                    </p:animEffect>
                                    <p:anim calcmode="lin" valueType="num">
                                      <p:cBhvr>
                                        <p:cTn id="96" dur="2000" fill="hold"/>
                                        <p:tgtEl>
                                          <p:spTgt spid="12"/>
                                        </p:tgtEl>
                                        <p:attrNameLst>
                                          <p:attrName>ppt_w</p:attrName>
                                        </p:attrNameLst>
                                      </p:cBhvr>
                                      <p:tavLst>
                                        <p:tav tm="0" fmla="#ppt_w*sin(2.5*pi*$)">
                                          <p:val>
                                            <p:fltVal val="0"/>
                                          </p:val>
                                        </p:tav>
                                        <p:tav tm="100000">
                                          <p:val>
                                            <p:fltVal val="1"/>
                                          </p:val>
                                        </p:tav>
                                      </p:tavLst>
                                    </p:anim>
                                    <p:anim calcmode="lin" valueType="num">
                                      <p:cBhvr>
                                        <p:cTn id="97" dur="20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P spid="10" grpId="0"/>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群組 6"/>
          <p:cNvGrpSpPr/>
          <p:nvPr/>
        </p:nvGrpSpPr>
        <p:grpSpPr>
          <a:xfrm>
            <a:off x="11213" y="0"/>
            <a:ext cx="9144000" cy="6858000"/>
            <a:chOff x="0" y="-43352"/>
            <a:chExt cx="9144000" cy="6858000"/>
          </a:xfrm>
        </p:grpSpPr>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352"/>
              <a:ext cx="9144000" cy="6858000"/>
            </a:xfrm>
            <a:prstGeom prst="rect">
              <a:avLst/>
            </a:prstGeom>
            <a:solidFill>
              <a:schemeClr val="bg1">
                <a:lumMod val="65000"/>
              </a:schemeClr>
            </a:solidFill>
          </p:spPr>
        </p:pic>
        <p:sp>
          <p:nvSpPr>
            <p:cNvPr id="5" name="雲朵形圖說文字 4"/>
            <p:cNvSpPr/>
            <p:nvPr/>
          </p:nvSpPr>
          <p:spPr>
            <a:xfrm>
              <a:off x="4585467" y="548680"/>
              <a:ext cx="2664296" cy="1584176"/>
            </a:xfrm>
            <a:prstGeom prst="cloudCallou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smtClean="0">
                  <a:solidFill>
                    <a:srgbClr val="FF0000"/>
                  </a:solidFill>
                  <a:latin typeface="標楷體" panose="03000509000000000000" pitchFamily="65" charset="-120"/>
                  <a:ea typeface="標楷體" panose="03000509000000000000" pitchFamily="65" charset="-120"/>
                </a:rPr>
                <a:t>背數學</a:t>
              </a:r>
              <a:r>
                <a:rPr lang="en-US" altLang="zh-TW" sz="3600" b="1" dirty="0" smtClean="0">
                  <a:solidFill>
                    <a:srgbClr val="FF0000"/>
                  </a:solidFill>
                  <a:latin typeface="標楷體" panose="03000509000000000000" pitchFamily="65" charset="-120"/>
                  <a:ea typeface="標楷體" panose="03000509000000000000" pitchFamily="65" charset="-120"/>
                </a:rPr>
                <a:t>?</a:t>
              </a:r>
              <a:endParaRPr lang="zh-TW" altLang="en-US" sz="3600" b="1" dirty="0">
                <a:solidFill>
                  <a:srgbClr val="FF0000"/>
                </a:solidFill>
                <a:latin typeface="標楷體" panose="03000509000000000000" pitchFamily="65" charset="-120"/>
                <a:ea typeface="標楷體" panose="03000509000000000000" pitchFamily="65" charset="-120"/>
              </a:endParaRPr>
            </a:p>
          </p:txBody>
        </p:sp>
        <p:sp>
          <p:nvSpPr>
            <p:cNvPr id="6" name="雲朵形圖說文字 5"/>
            <p:cNvSpPr/>
            <p:nvPr/>
          </p:nvSpPr>
          <p:spPr>
            <a:xfrm rot="20804491">
              <a:off x="1385744" y="613916"/>
              <a:ext cx="3091429" cy="1950571"/>
            </a:xfrm>
            <a:prstGeom prst="cloudCallout">
              <a:avLst>
                <a:gd name="adj1" fmla="val 23597"/>
                <a:gd name="adj2" fmla="val 51857"/>
              </a:avLst>
            </a:prstGeom>
            <a:solidFill>
              <a:schemeClr val="tx2">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smtClean="0">
                  <a:solidFill>
                    <a:srgbClr val="FF0000"/>
                  </a:solidFill>
                  <a:latin typeface="標楷體" panose="03000509000000000000" pitchFamily="65" charset="-120"/>
                  <a:ea typeface="標楷體" panose="03000509000000000000" pitchFamily="65" charset="-120"/>
                </a:rPr>
                <a:t>會數學</a:t>
              </a:r>
              <a:endParaRPr lang="zh-TW" altLang="en-US" sz="3600" b="1" dirty="0">
                <a:solidFill>
                  <a:srgbClr val="FF0000"/>
                </a:solidFill>
                <a:latin typeface="標楷體" panose="03000509000000000000" pitchFamily="65" charset="-120"/>
                <a:ea typeface="標楷體" panose="03000509000000000000" pitchFamily="65" charset="-120"/>
              </a:endParaRPr>
            </a:p>
          </p:txBody>
        </p:sp>
      </p:grpSp>
    </p:spTree>
    <p:extLst>
      <p:ext uri="{BB962C8B-B14F-4D97-AF65-F5344CB8AC3E}">
        <p14:creationId xmlns:p14="http://schemas.microsoft.com/office/powerpoint/2010/main" val="31553066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p:cNvGraphicFramePr/>
          <p:nvPr>
            <p:extLst>
              <p:ext uri="{D42A27DB-BD31-4B8C-83A1-F6EECF244321}">
                <p14:modId xmlns:p14="http://schemas.microsoft.com/office/powerpoint/2010/main" val="1183742777"/>
              </p:ext>
            </p:extLst>
          </p:nvPr>
        </p:nvGraphicFramePr>
        <p:xfrm>
          <a:off x="0" y="0"/>
          <a:ext cx="8892480" cy="6669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圖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140" y="0"/>
            <a:ext cx="9243050" cy="6857999"/>
          </a:xfrm>
          <a:prstGeom prst="rect">
            <a:avLst/>
          </a:prstGeom>
        </p:spPr>
      </p:pic>
      <p:sp>
        <p:nvSpPr>
          <p:cNvPr id="8" name="文字方塊 7"/>
          <p:cNvSpPr txBox="1"/>
          <p:nvPr/>
        </p:nvSpPr>
        <p:spPr>
          <a:xfrm>
            <a:off x="326567" y="404664"/>
            <a:ext cx="5040971" cy="646331"/>
          </a:xfrm>
          <a:prstGeom prst="rect">
            <a:avLst/>
          </a:prstGeom>
          <a:noFill/>
        </p:spPr>
        <p:txBody>
          <a:bodyPr wrap="square" rtlCol="0">
            <a:spAutoFit/>
          </a:bodyPr>
          <a:lstStyle/>
          <a:p>
            <a:r>
              <a:rPr lang="zh-TW" altLang="en-US" sz="3600" b="1" dirty="0" smtClean="0">
                <a:solidFill>
                  <a:srgbClr val="FF0000"/>
                </a:solidFill>
                <a:latin typeface="標楷體" panose="03000509000000000000" pitchFamily="65" charset="-120"/>
                <a:ea typeface="標楷體" panose="03000509000000000000" pitchFamily="65" charset="-120"/>
              </a:rPr>
              <a:t>對數學本質不斷的省思</a:t>
            </a:r>
            <a:endParaRPr lang="zh-TW" altLang="en-US" sz="3600" b="1" dirty="0">
              <a:solidFill>
                <a:srgbClr val="FF0000"/>
              </a:solidFill>
              <a:latin typeface="標楷體" panose="03000509000000000000" pitchFamily="65" charset="-120"/>
              <a:ea typeface="標楷體" panose="03000509000000000000" pitchFamily="65" charset="-120"/>
            </a:endParaRPr>
          </a:p>
        </p:txBody>
      </p:sp>
      <p:sp>
        <p:nvSpPr>
          <p:cNvPr id="11" name="矩形 10"/>
          <p:cNvSpPr/>
          <p:nvPr/>
        </p:nvSpPr>
        <p:spPr>
          <a:xfrm>
            <a:off x="352708" y="4271182"/>
            <a:ext cx="2923877" cy="400110"/>
          </a:xfrm>
          <a:prstGeom prst="rect">
            <a:avLst/>
          </a:prstGeom>
        </p:spPr>
        <p:txBody>
          <a:bodyPr wrap="none">
            <a:spAutoFit/>
          </a:bodyPr>
          <a:lstStyle/>
          <a:p>
            <a:pPr marL="45720"/>
            <a:r>
              <a:rPr lang="zh-TW" altLang="en-US" sz="2000" b="1" dirty="0" smtClean="0">
                <a:solidFill>
                  <a:srgbClr val="00B0F0"/>
                </a:solidFill>
                <a:latin typeface="標楷體" panose="03000509000000000000" pitchFamily="65" charset="-120"/>
              </a:rPr>
              <a:t>方程式</a:t>
            </a:r>
            <a:r>
              <a:rPr lang="zh-TW" altLang="en-US" sz="2000" b="1" dirty="0">
                <a:solidFill>
                  <a:srgbClr val="00B0F0"/>
                </a:solidFill>
                <a:latin typeface="標楷體" panose="03000509000000000000" pitchFamily="65" charset="-120"/>
              </a:rPr>
              <a:t>跟</a:t>
            </a:r>
            <a:r>
              <a:rPr lang="zh-TW" altLang="en-US" sz="2000" b="1" dirty="0" smtClean="0">
                <a:solidFill>
                  <a:srgbClr val="00B0F0"/>
                </a:solidFill>
                <a:latin typeface="標楷體" panose="03000509000000000000" pitchFamily="65" charset="-120"/>
              </a:rPr>
              <a:t>函數有何差別</a:t>
            </a:r>
            <a:r>
              <a:rPr lang="en-US" altLang="zh-TW" sz="2000" b="1" dirty="0" smtClean="0">
                <a:solidFill>
                  <a:srgbClr val="00B0F0"/>
                </a:solidFill>
                <a:latin typeface="標楷體" panose="03000509000000000000" pitchFamily="65" charset="-120"/>
              </a:rPr>
              <a:t>?</a:t>
            </a:r>
            <a:endParaRPr lang="en-US" altLang="zh-TW" sz="2000" b="1" dirty="0">
              <a:solidFill>
                <a:srgbClr val="00B0F0"/>
              </a:solidFill>
              <a:latin typeface="標楷體" panose="03000509000000000000" pitchFamily="65" charset="-120"/>
            </a:endParaRPr>
          </a:p>
        </p:txBody>
      </p:sp>
      <mc:AlternateContent xmlns:mc="http://schemas.openxmlformats.org/markup-compatibility/2006" xmlns:a14="http://schemas.microsoft.com/office/drawing/2010/main">
        <mc:Choice Requires="a14">
          <p:sp>
            <p:nvSpPr>
              <p:cNvPr id="12" name="矩形 11"/>
              <p:cNvSpPr/>
              <p:nvPr/>
            </p:nvSpPr>
            <p:spPr>
              <a:xfrm rot="21087368">
                <a:off x="506538" y="1967617"/>
                <a:ext cx="3752374" cy="400110"/>
              </a:xfrm>
              <a:prstGeom prst="rect">
                <a:avLst/>
              </a:prstGeom>
            </p:spPr>
            <p:txBody>
              <a:bodyPr wrap="none">
                <a:spAutoFit/>
              </a:bodyPr>
              <a:lstStyle/>
              <a:p>
                <a:pPr marL="45720"/>
                <a14:m>
                  <m:oMath xmlns:m="http://schemas.openxmlformats.org/officeDocument/2006/math">
                    <m:r>
                      <a:rPr lang="en-US" altLang="zh-TW" sz="2000" b="1" i="1" smtClean="0">
                        <a:solidFill>
                          <a:srgbClr val="B1C01E"/>
                        </a:solidFill>
                        <a:latin typeface="Cambria Math" panose="02040503050406030204" pitchFamily="18" charset="0"/>
                      </a:rPr>
                      <m:t>𝟐</m:t>
                    </m:r>
                    <m:r>
                      <a:rPr lang="en-US" altLang="zh-TW" sz="2000" b="1" i="1">
                        <a:solidFill>
                          <a:srgbClr val="B1C01E"/>
                        </a:solidFill>
                        <a:latin typeface="Cambria Math" panose="02040503050406030204" pitchFamily="18" charset="0"/>
                      </a:rPr>
                      <m:t>𝒙</m:t>
                    </m:r>
                    <m:r>
                      <a:rPr lang="en-US" altLang="zh-TW" sz="2000" b="1" i="1">
                        <a:solidFill>
                          <a:srgbClr val="B1C01E"/>
                        </a:solidFill>
                        <a:latin typeface="Cambria Math" panose="02040503050406030204" pitchFamily="18" charset="0"/>
                        <a:ea typeface="Cambria Math" panose="02040503050406030204" pitchFamily="18" charset="0"/>
                      </a:rPr>
                      <m:t>+</m:t>
                    </m:r>
                    <m:r>
                      <a:rPr lang="en-US" altLang="zh-TW" sz="2000" b="1" i="1">
                        <a:solidFill>
                          <a:srgbClr val="B1C01E"/>
                        </a:solidFill>
                        <a:latin typeface="Cambria Math" panose="02040503050406030204" pitchFamily="18" charset="0"/>
                        <a:ea typeface="Cambria Math" panose="02040503050406030204" pitchFamily="18" charset="0"/>
                      </a:rPr>
                      <m:t>𝟑</m:t>
                    </m:r>
                    <m:r>
                      <a:rPr lang="en-US" altLang="zh-TW" sz="2000" b="1" i="1">
                        <a:solidFill>
                          <a:srgbClr val="B1C01E"/>
                        </a:solidFill>
                        <a:latin typeface="Cambria Math" panose="02040503050406030204" pitchFamily="18" charset="0"/>
                        <a:ea typeface="Cambria Math" panose="02040503050406030204" pitchFamily="18" charset="0"/>
                      </a:rPr>
                      <m:t>=</m:t>
                    </m:r>
                    <m:r>
                      <a:rPr lang="en-US" altLang="zh-TW" sz="2000" b="1" i="1">
                        <a:solidFill>
                          <a:srgbClr val="B1C01E"/>
                        </a:solidFill>
                        <a:latin typeface="Cambria Math" panose="02040503050406030204" pitchFamily="18" charset="0"/>
                        <a:ea typeface="Cambria Math" panose="02040503050406030204" pitchFamily="18" charset="0"/>
                      </a:rPr>
                      <m:t>𝟓</m:t>
                    </m:r>
                  </m:oMath>
                </a14:m>
                <a:r>
                  <a:rPr lang="zh-TW" altLang="en-US" sz="2000" b="1" dirty="0">
                    <a:solidFill>
                      <a:srgbClr val="B1C01E"/>
                    </a:solidFill>
                    <a:latin typeface="華康中黑體(P)" panose="020B0500000000000000" pitchFamily="34" charset="-120"/>
                    <a:ea typeface="華康中黑體(P)" panose="020B0500000000000000" pitchFamily="34" charset="-120"/>
                  </a:rPr>
                  <a:t> 是幾元幾次方程式</a:t>
                </a:r>
                <a:r>
                  <a:rPr lang="en-US" altLang="zh-TW" sz="2000" b="1" dirty="0">
                    <a:solidFill>
                      <a:srgbClr val="B1C01E"/>
                    </a:solidFill>
                    <a:latin typeface="華康中黑體(P)" panose="020B0500000000000000" pitchFamily="34" charset="-120"/>
                    <a:ea typeface="華康中黑體(P)" panose="020B0500000000000000" pitchFamily="34" charset="-120"/>
                  </a:rPr>
                  <a:t>?</a:t>
                </a:r>
              </a:p>
            </p:txBody>
          </p:sp>
        </mc:Choice>
        <mc:Fallback xmlns="">
          <p:sp>
            <p:nvSpPr>
              <p:cNvPr id="12" name="矩形 11"/>
              <p:cNvSpPr>
                <a:spLocks noRot="1" noChangeAspect="1" noMove="1" noResize="1" noEditPoints="1" noAdjustHandles="1" noChangeArrowheads="1" noChangeShapeType="1" noTextEdit="1"/>
              </p:cNvSpPr>
              <p:nvPr/>
            </p:nvSpPr>
            <p:spPr>
              <a:xfrm rot="21087368">
                <a:off x="506538" y="1967617"/>
                <a:ext cx="3752374" cy="400110"/>
              </a:xfrm>
              <a:prstGeom prst="rect">
                <a:avLst/>
              </a:prstGeom>
              <a:blipFill rotWithShape="1">
                <a:blip r:embed="rId8"/>
                <a:stretch>
                  <a:fillRect t="-3185" r="-806"/>
                </a:stretch>
              </a:blipFill>
            </p:spPr>
            <p:txBody>
              <a:bodyPr/>
              <a:lstStyle/>
              <a:p>
                <a:r>
                  <a:rPr lang="zh-TW" altLang="en-US">
                    <a:noFill/>
                  </a:rPr>
                  <a:t> </a:t>
                </a:r>
              </a:p>
            </p:txBody>
          </p:sp>
        </mc:Fallback>
      </mc:AlternateContent>
      <p:sp>
        <p:nvSpPr>
          <p:cNvPr id="13" name="矩形 12"/>
          <p:cNvSpPr/>
          <p:nvPr/>
        </p:nvSpPr>
        <p:spPr>
          <a:xfrm>
            <a:off x="6098689" y="3885415"/>
            <a:ext cx="2031325" cy="584775"/>
          </a:xfrm>
          <a:prstGeom prst="rect">
            <a:avLst/>
          </a:prstGeom>
        </p:spPr>
        <p:txBody>
          <a:bodyPr wrap="none">
            <a:spAutoFit/>
          </a:bodyPr>
          <a:lstStyle/>
          <a:p>
            <a:r>
              <a:rPr lang="zh-TW" altLang="en-US" sz="3200" b="1" dirty="0">
                <a:solidFill>
                  <a:schemeClr val="accent5">
                    <a:lumMod val="75000"/>
                  </a:schemeClr>
                </a:solidFill>
                <a:latin typeface="標楷體" panose="03000509000000000000" pitchFamily="65" charset="-120"/>
              </a:rPr>
              <a:t>什麼是比</a:t>
            </a:r>
            <a:r>
              <a:rPr lang="en-US" altLang="zh-TW" sz="3200" b="1" dirty="0">
                <a:solidFill>
                  <a:schemeClr val="accent5">
                    <a:lumMod val="75000"/>
                  </a:schemeClr>
                </a:solidFill>
                <a:latin typeface="標楷體" panose="03000509000000000000" pitchFamily="65" charset="-120"/>
              </a:rPr>
              <a:t>?</a:t>
            </a:r>
            <a:endParaRPr lang="zh-TW" altLang="en-US" sz="3200" b="1" dirty="0">
              <a:solidFill>
                <a:schemeClr val="accent5">
                  <a:lumMod val="75000"/>
                </a:schemeClr>
              </a:solidFill>
            </a:endParaRPr>
          </a:p>
        </p:txBody>
      </p:sp>
      <p:sp>
        <p:nvSpPr>
          <p:cNvPr id="14" name="矩形 13"/>
          <p:cNvSpPr/>
          <p:nvPr/>
        </p:nvSpPr>
        <p:spPr>
          <a:xfrm rot="895360">
            <a:off x="4904626" y="2215171"/>
            <a:ext cx="3746218" cy="461665"/>
          </a:xfrm>
          <a:prstGeom prst="rect">
            <a:avLst/>
          </a:prstGeom>
        </p:spPr>
        <p:txBody>
          <a:bodyPr wrap="none">
            <a:spAutoFit/>
          </a:bodyPr>
          <a:lstStyle/>
          <a:p>
            <a:pPr marL="45720"/>
            <a:r>
              <a:rPr lang="zh-TW" altLang="en-US" sz="2400" b="1" dirty="0" smtClean="0">
                <a:solidFill>
                  <a:srgbClr val="00B050"/>
                </a:solidFill>
                <a:latin typeface="華康皮皮體W5(P)" panose="040B0500000000000000" pitchFamily="82" charset="-120"/>
                <a:ea typeface="華康皮皮體W5(P)" panose="040B0500000000000000" pitchFamily="82" charset="-120"/>
              </a:rPr>
              <a:t>正比與反比的意義是什麼</a:t>
            </a:r>
            <a:r>
              <a:rPr lang="en-US" altLang="zh-TW" sz="2000" dirty="0" smtClean="0">
                <a:solidFill>
                  <a:srgbClr val="92D050"/>
                </a:solidFill>
                <a:latin typeface="華康皮皮體W5(P)" panose="040B0500000000000000" pitchFamily="82" charset="-120"/>
                <a:ea typeface="華康皮皮體W5(P)" panose="040B0500000000000000" pitchFamily="82" charset="-120"/>
              </a:rPr>
              <a:t>?</a:t>
            </a:r>
            <a:endParaRPr lang="zh-TW" altLang="en-US" sz="2000" dirty="0">
              <a:solidFill>
                <a:srgbClr val="92D050"/>
              </a:solidFill>
              <a:latin typeface="華康皮皮體W5(P)" panose="040B0500000000000000" pitchFamily="82" charset="-120"/>
              <a:ea typeface="華康皮皮體W5(P)" panose="040B0500000000000000" pitchFamily="82" charset="-120"/>
            </a:endParaRPr>
          </a:p>
        </p:txBody>
      </p:sp>
      <p:sp>
        <p:nvSpPr>
          <p:cNvPr id="15" name="矩形 14"/>
          <p:cNvSpPr/>
          <p:nvPr/>
        </p:nvSpPr>
        <p:spPr>
          <a:xfrm rot="898191">
            <a:off x="4620737" y="1429486"/>
            <a:ext cx="4314001" cy="523220"/>
          </a:xfrm>
          <a:prstGeom prst="rect">
            <a:avLst/>
          </a:prstGeom>
        </p:spPr>
        <p:txBody>
          <a:bodyPr wrap="none">
            <a:spAutoFit/>
          </a:bodyPr>
          <a:lstStyle/>
          <a:p>
            <a:r>
              <a:rPr lang="zh-TW" altLang="en-US" sz="2800" b="1" dirty="0">
                <a:solidFill>
                  <a:srgbClr val="FFC000"/>
                </a:solidFill>
                <a:latin typeface="微軟正黑體"/>
                <a:ea typeface="微軟正黑體"/>
              </a:rPr>
              <a:t>自然數跟正整數有差異嗎</a:t>
            </a:r>
            <a:r>
              <a:rPr lang="en-US" altLang="zh-TW" sz="2800" b="1" dirty="0">
                <a:solidFill>
                  <a:srgbClr val="FFC000"/>
                </a:solidFill>
                <a:latin typeface="微軟正黑體"/>
                <a:ea typeface="微軟正黑體"/>
              </a:rPr>
              <a:t>?</a:t>
            </a:r>
          </a:p>
        </p:txBody>
      </p:sp>
      <p:sp>
        <p:nvSpPr>
          <p:cNvPr id="16" name="矩形 15"/>
          <p:cNvSpPr/>
          <p:nvPr/>
        </p:nvSpPr>
        <p:spPr>
          <a:xfrm>
            <a:off x="611560" y="5093527"/>
            <a:ext cx="2031325" cy="338554"/>
          </a:xfrm>
          <a:prstGeom prst="rect">
            <a:avLst/>
          </a:prstGeom>
        </p:spPr>
        <p:txBody>
          <a:bodyPr wrap="none">
            <a:spAutoFit/>
          </a:bodyPr>
          <a:lstStyle/>
          <a:p>
            <a:r>
              <a:rPr lang="zh-TW" altLang="en-US" sz="1600" b="1" dirty="0" smtClean="0">
                <a:solidFill>
                  <a:schemeClr val="accent6">
                    <a:lumMod val="60000"/>
                    <a:lumOff val="40000"/>
                  </a:schemeClr>
                </a:solidFill>
                <a:latin typeface="標楷體" panose="03000509000000000000" pitchFamily="65" charset="-120"/>
              </a:rPr>
              <a:t>零是什麼</a:t>
            </a:r>
            <a:r>
              <a:rPr lang="en-US" altLang="zh-TW" sz="1600" b="1" dirty="0" smtClean="0">
                <a:solidFill>
                  <a:schemeClr val="accent6">
                    <a:lumMod val="60000"/>
                    <a:lumOff val="40000"/>
                  </a:schemeClr>
                </a:solidFill>
                <a:latin typeface="標楷體" panose="03000509000000000000" pitchFamily="65" charset="-120"/>
              </a:rPr>
              <a:t>?</a:t>
            </a:r>
            <a:r>
              <a:rPr lang="zh-TW" altLang="en-US" sz="1600" b="1" dirty="0" smtClean="0">
                <a:solidFill>
                  <a:schemeClr val="accent6">
                    <a:lumMod val="60000"/>
                    <a:lumOff val="40000"/>
                  </a:schemeClr>
                </a:solidFill>
                <a:latin typeface="標楷體" panose="03000509000000000000" pitchFamily="65" charset="-120"/>
              </a:rPr>
              <a:t>怎麼來的</a:t>
            </a:r>
            <a:r>
              <a:rPr lang="en-US" altLang="zh-TW" sz="1600" b="1" dirty="0" smtClean="0">
                <a:solidFill>
                  <a:schemeClr val="accent6">
                    <a:lumMod val="60000"/>
                    <a:lumOff val="40000"/>
                  </a:schemeClr>
                </a:solidFill>
                <a:latin typeface="標楷體" panose="03000509000000000000" pitchFamily="65" charset="-120"/>
              </a:rPr>
              <a:t>?</a:t>
            </a:r>
            <a:endParaRPr lang="en-US" altLang="zh-TW" sz="1600" b="1" dirty="0">
              <a:solidFill>
                <a:schemeClr val="accent6">
                  <a:lumMod val="60000"/>
                  <a:lumOff val="40000"/>
                </a:schemeClr>
              </a:solidFill>
              <a:latin typeface="標楷體" panose="03000509000000000000" pitchFamily="65" charset="-120"/>
            </a:endParaRPr>
          </a:p>
        </p:txBody>
      </p:sp>
      <p:sp>
        <p:nvSpPr>
          <p:cNvPr id="17" name="矩形 16"/>
          <p:cNvSpPr/>
          <p:nvPr/>
        </p:nvSpPr>
        <p:spPr>
          <a:xfrm>
            <a:off x="497637" y="1234314"/>
            <a:ext cx="4185761" cy="461665"/>
          </a:xfrm>
          <a:prstGeom prst="rect">
            <a:avLst/>
          </a:prstGeom>
        </p:spPr>
        <p:txBody>
          <a:bodyPr wrap="none">
            <a:spAutoFit/>
          </a:bodyPr>
          <a:lstStyle/>
          <a:p>
            <a:r>
              <a:rPr lang="zh-TW" altLang="en-US" sz="2400" dirty="0">
                <a:solidFill>
                  <a:schemeClr val="bg1"/>
                </a:solidFill>
                <a:latin typeface="標楷體" panose="03000509000000000000" pitchFamily="65" charset="-120"/>
                <a:ea typeface="標楷體" panose="03000509000000000000" pitchFamily="65" charset="-120"/>
              </a:rPr>
              <a:t>數，扮演什麼角色</a:t>
            </a:r>
            <a:r>
              <a:rPr lang="en-US" altLang="zh-TW" sz="2400" dirty="0">
                <a:solidFill>
                  <a:schemeClr val="bg1"/>
                </a:solidFill>
                <a:latin typeface="標楷體" panose="03000509000000000000" pitchFamily="65" charset="-120"/>
                <a:ea typeface="標楷體" panose="03000509000000000000" pitchFamily="65" charset="-120"/>
              </a:rPr>
              <a:t>? 3</a:t>
            </a:r>
            <a:r>
              <a:rPr lang="zh-TW" altLang="en-US" sz="2400" dirty="0">
                <a:solidFill>
                  <a:schemeClr val="bg1"/>
                </a:solidFill>
                <a:latin typeface="標楷體" panose="03000509000000000000" pitchFamily="65" charset="-120"/>
                <a:ea typeface="標楷體" panose="03000509000000000000" pitchFamily="65" charset="-120"/>
              </a:rPr>
              <a:t>是什麼</a:t>
            </a:r>
            <a:r>
              <a:rPr lang="en-US" altLang="zh-TW" sz="2400" dirty="0">
                <a:solidFill>
                  <a:schemeClr val="bg1"/>
                </a:solidFill>
                <a:latin typeface="標楷體" panose="03000509000000000000" pitchFamily="65" charset="-120"/>
                <a:ea typeface="標楷體" panose="03000509000000000000" pitchFamily="65" charset="-120"/>
              </a:rPr>
              <a:t>?</a:t>
            </a:r>
          </a:p>
        </p:txBody>
      </p:sp>
      <p:sp>
        <p:nvSpPr>
          <p:cNvPr id="18" name="矩形 17"/>
          <p:cNvSpPr/>
          <p:nvPr/>
        </p:nvSpPr>
        <p:spPr>
          <a:xfrm rot="21064100">
            <a:off x="6118578" y="3155294"/>
            <a:ext cx="2492990" cy="461665"/>
          </a:xfrm>
          <a:prstGeom prst="rect">
            <a:avLst/>
          </a:prstGeom>
        </p:spPr>
        <p:txBody>
          <a:bodyPr wrap="none">
            <a:spAutoFit/>
          </a:bodyPr>
          <a:lstStyle/>
          <a:p>
            <a:r>
              <a:rPr lang="zh-TW" altLang="en-US" sz="2400" b="1" dirty="0">
                <a:solidFill>
                  <a:schemeClr val="accent4">
                    <a:lumMod val="25000"/>
                    <a:lumOff val="75000"/>
                  </a:schemeClr>
                </a:solidFill>
                <a:latin typeface="標楷體" panose="03000509000000000000" pitchFamily="65" charset="-120"/>
              </a:rPr>
              <a:t>什麼</a:t>
            </a:r>
            <a:r>
              <a:rPr lang="zh-TW" altLang="en-US" sz="2400" b="1" dirty="0" smtClean="0">
                <a:solidFill>
                  <a:schemeClr val="accent4">
                    <a:lumMod val="25000"/>
                    <a:lumOff val="75000"/>
                  </a:schemeClr>
                </a:solidFill>
                <a:latin typeface="標楷體" panose="03000509000000000000" pitchFamily="65" charset="-120"/>
              </a:rPr>
              <a:t>是負負得正</a:t>
            </a:r>
            <a:r>
              <a:rPr lang="en-US" altLang="zh-TW" sz="2400" b="1" dirty="0" smtClean="0">
                <a:solidFill>
                  <a:schemeClr val="accent4">
                    <a:lumMod val="25000"/>
                    <a:lumOff val="75000"/>
                  </a:schemeClr>
                </a:solidFill>
                <a:latin typeface="標楷體" panose="03000509000000000000" pitchFamily="65" charset="-120"/>
              </a:rPr>
              <a:t>?</a:t>
            </a:r>
            <a:endParaRPr lang="zh-TW" altLang="en-US" sz="2400" b="1" dirty="0">
              <a:solidFill>
                <a:schemeClr val="accent4">
                  <a:lumMod val="25000"/>
                  <a:lumOff val="75000"/>
                </a:schemeClr>
              </a:solidFill>
            </a:endParaRPr>
          </a:p>
        </p:txBody>
      </p:sp>
      <p:sp>
        <p:nvSpPr>
          <p:cNvPr id="19" name="矩形 18"/>
          <p:cNvSpPr/>
          <p:nvPr/>
        </p:nvSpPr>
        <p:spPr>
          <a:xfrm>
            <a:off x="623183" y="2644246"/>
            <a:ext cx="2518638" cy="523220"/>
          </a:xfrm>
          <a:prstGeom prst="rect">
            <a:avLst/>
          </a:prstGeom>
        </p:spPr>
        <p:txBody>
          <a:bodyPr wrap="none">
            <a:spAutoFit/>
          </a:bodyPr>
          <a:lstStyle/>
          <a:p>
            <a:r>
              <a:rPr lang="zh-TW" altLang="en-US" sz="2800" b="1" dirty="0" smtClean="0">
                <a:solidFill>
                  <a:srgbClr val="CD2F86"/>
                </a:solidFill>
                <a:latin typeface="華康中黑體(P)" panose="020B0500000000000000" pitchFamily="34" charset="-120"/>
                <a:ea typeface="華康中黑體(P)" panose="020B0500000000000000" pitchFamily="34" charset="-120"/>
              </a:rPr>
              <a:t>函數是對應嗎</a:t>
            </a:r>
            <a:r>
              <a:rPr lang="en-US" altLang="zh-TW" sz="2800" b="1" dirty="0" smtClean="0">
                <a:solidFill>
                  <a:srgbClr val="CD2F86"/>
                </a:solidFill>
                <a:latin typeface="華康中黑體(P)" panose="020B0500000000000000" pitchFamily="34" charset="-120"/>
                <a:ea typeface="華康中黑體(P)" panose="020B0500000000000000" pitchFamily="34" charset="-120"/>
              </a:rPr>
              <a:t>?</a:t>
            </a:r>
            <a:endParaRPr lang="zh-TW" altLang="en-US" sz="2800" b="1" dirty="0">
              <a:solidFill>
                <a:srgbClr val="CD2F86"/>
              </a:solidFill>
              <a:latin typeface="華康中黑體(P)" panose="020B0500000000000000" pitchFamily="34" charset="-120"/>
              <a:ea typeface="華康中黑體(P)" panose="020B0500000000000000" pitchFamily="34" charset="-120"/>
            </a:endParaRPr>
          </a:p>
        </p:txBody>
      </p:sp>
      <p:sp>
        <p:nvSpPr>
          <p:cNvPr id="20" name="矩形 19"/>
          <p:cNvSpPr/>
          <p:nvPr/>
        </p:nvSpPr>
        <p:spPr>
          <a:xfrm rot="513100">
            <a:off x="5384583" y="5674430"/>
            <a:ext cx="3108543" cy="461665"/>
          </a:xfrm>
          <a:prstGeom prst="rect">
            <a:avLst/>
          </a:prstGeom>
        </p:spPr>
        <p:txBody>
          <a:bodyPr wrap="none">
            <a:spAutoFit/>
          </a:bodyPr>
          <a:lstStyle/>
          <a:p>
            <a:r>
              <a:rPr lang="zh-TW" altLang="en-US" sz="2400" b="1" dirty="0" smtClean="0">
                <a:solidFill>
                  <a:schemeClr val="bg1"/>
                </a:solidFill>
                <a:latin typeface="微軟正黑體"/>
                <a:ea typeface="微軟正黑體"/>
              </a:rPr>
              <a:t>角度是數字還是形狀</a:t>
            </a:r>
            <a:r>
              <a:rPr lang="en-US" altLang="zh-TW" sz="2400" b="1" dirty="0" smtClean="0">
                <a:solidFill>
                  <a:schemeClr val="bg1"/>
                </a:solidFill>
                <a:latin typeface="微軟正黑體"/>
                <a:ea typeface="微軟正黑體"/>
              </a:rPr>
              <a:t>?</a:t>
            </a:r>
            <a:endParaRPr lang="zh-TW" altLang="en-US" sz="2400" b="1" dirty="0">
              <a:solidFill>
                <a:schemeClr val="bg1"/>
              </a:solidFill>
              <a:latin typeface="微軟正黑體"/>
              <a:ea typeface="微軟正黑體"/>
            </a:endParaRPr>
          </a:p>
        </p:txBody>
      </p:sp>
      <p:sp>
        <p:nvSpPr>
          <p:cNvPr id="21" name="矩形 20"/>
          <p:cNvSpPr/>
          <p:nvPr/>
        </p:nvSpPr>
        <p:spPr>
          <a:xfrm>
            <a:off x="326567" y="3386127"/>
            <a:ext cx="3108543" cy="461665"/>
          </a:xfrm>
          <a:prstGeom prst="rect">
            <a:avLst/>
          </a:prstGeom>
        </p:spPr>
        <p:txBody>
          <a:bodyPr wrap="none">
            <a:spAutoFit/>
          </a:bodyPr>
          <a:lstStyle/>
          <a:p>
            <a:r>
              <a:rPr lang="zh-TW" altLang="en-US" sz="2400" b="1" dirty="0" smtClean="0">
                <a:solidFill>
                  <a:srgbClr val="FFFF00"/>
                </a:solidFill>
                <a:latin typeface="華康POP1體W9" panose="040B0909000000000000" pitchFamily="81" charset="-120"/>
                <a:ea typeface="華康POP1體W9" panose="040B0909000000000000" pitchFamily="81" charset="-120"/>
              </a:rPr>
              <a:t>切線只有一個交點嗎</a:t>
            </a:r>
            <a:r>
              <a:rPr lang="en-US" altLang="zh-TW" sz="2400" b="1" dirty="0" smtClean="0">
                <a:solidFill>
                  <a:srgbClr val="FFFF00"/>
                </a:solidFill>
                <a:latin typeface="華康POP1體W9" panose="040B0909000000000000" pitchFamily="81" charset="-120"/>
                <a:ea typeface="華康POP1體W9" panose="040B0909000000000000" pitchFamily="81" charset="-120"/>
              </a:rPr>
              <a:t>?</a:t>
            </a:r>
            <a:endParaRPr lang="zh-TW" altLang="en-US" sz="2400" b="1" dirty="0">
              <a:solidFill>
                <a:srgbClr val="FFFF00"/>
              </a:solidFill>
              <a:latin typeface="華康POP1體W9" panose="040B0909000000000000" pitchFamily="81" charset="-120"/>
              <a:ea typeface="華康POP1體W9" panose="040B0909000000000000" pitchFamily="81" charset="-120"/>
            </a:endParaRPr>
          </a:p>
        </p:txBody>
      </p:sp>
      <p:sp>
        <p:nvSpPr>
          <p:cNvPr id="22" name="矩形 21"/>
          <p:cNvSpPr/>
          <p:nvPr/>
        </p:nvSpPr>
        <p:spPr>
          <a:xfrm rot="21371205">
            <a:off x="4808895" y="4912100"/>
            <a:ext cx="3414717" cy="461665"/>
          </a:xfrm>
          <a:prstGeom prst="rect">
            <a:avLst/>
          </a:prstGeom>
        </p:spPr>
        <p:txBody>
          <a:bodyPr wrap="none">
            <a:spAutoFit/>
          </a:bodyPr>
          <a:lstStyle/>
          <a:p>
            <a:r>
              <a:rPr lang="zh-TW" altLang="en-US" sz="2400" b="1" dirty="0" smtClean="0">
                <a:solidFill>
                  <a:srgbClr val="FFFF00"/>
                </a:solidFill>
                <a:latin typeface="華康中黑體(P)" panose="020B0500000000000000" pitchFamily="34" charset="-120"/>
                <a:ea typeface="華康中黑體(P)" panose="020B0500000000000000" pitchFamily="34" charset="-120"/>
              </a:rPr>
              <a:t>過重心，面積一定平分</a:t>
            </a:r>
            <a:r>
              <a:rPr lang="en-US" altLang="zh-TW" sz="2400" b="1" dirty="0" smtClean="0">
                <a:solidFill>
                  <a:srgbClr val="FFFF00"/>
                </a:solidFill>
                <a:latin typeface="華康中黑體(P)" panose="020B0500000000000000" pitchFamily="34" charset="-120"/>
                <a:ea typeface="華康中黑體(P)" panose="020B0500000000000000" pitchFamily="34" charset="-120"/>
              </a:rPr>
              <a:t>?</a:t>
            </a:r>
            <a:endParaRPr lang="zh-TW" altLang="en-US" sz="2400" b="1" dirty="0">
              <a:solidFill>
                <a:srgbClr val="FFFF00"/>
              </a:solidFill>
              <a:latin typeface="華康中黑體(P)" panose="020B0500000000000000" pitchFamily="34" charset="-120"/>
              <a:ea typeface="華康中黑體(P)" panose="020B0500000000000000" pitchFamily="34" charset="-120"/>
            </a:endParaRPr>
          </a:p>
        </p:txBody>
      </p:sp>
      <p:sp>
        <p:nvSpPr>
          <p:cNvPr id="23" name="矩形 22"/>
          <p:cNvSpPr/>
          <p:nvPr/>
        </p:nvSpPr>
        <p:spPr>
          <a:xfrm rot="21281471">
            <a:off x="1177635" y="5596406"/>
            <a:ext cx="3278141" cy="523220"/>
          </a:xfrm>
          <a:prstGeom prst="rect">
            <a:avLst/>
          </a:prstGeom>
        </p:spPr>
        <p:txBody>
          <a:bodyPr wrap="none">
            <a:spAutoFit/>
          </a:bodyPr>
          <a:lstStyle/>
          <a:p>
            <a:pPr marL="45720"/>
            <a:r>
              <a:rPr lang="zh-TW" altLang="en-US" sz="2800" b="1" dirty="0" smtClean="0">
                <a:solidFill>
                  <a:srgbClr val="FF0000"/>
                </a:solidFill>
                <a:latin typeface="華康皮皮體W5(P)" panose="040B0500000000000000" pitchFamily="82" charset="-120"/>
                <a:ea typeface="華康皮皮體W5(P)" panose="040B0500000000000000" pitchFamily="82" charset="-120"/>
              </a:rPr>
              <a:t>數學的本質是什麼</a:t>
            </a:r>
            <a:r>
              <a:rPr lang="en-US" altLang="zh-TW" sz="2800" b="1" dirty="0" smtClean="0">
                <a:solidFill>
                  <a:srgbClr val="FF0000"/>
                </a:solidFill>
                <a:latin typeface="華康皮皮體W5(P)" panose="040B0500000000000000" pitchFamily="82" charset="-120"/>
                <a:ea typeface="華康皮皮體W5(P)" panose="040B0500000000000000" pitchFamily="82" charset="-120"/>
              </a:rPr>
              <a:t>?</a:t>
            </a:r>
            <a:endParaRPr lang="zh-TW" altLang="en-US" sz="2800" b="1" dirty="0">
              <a:solidFill>
                <a:srgbClr val="FF0000"/>
              </a:solidFill>
              <a:latin typeface="華康皮皮體W5(P)" panose="040B0500000000000000" pitchFamily="82" charset="-120"/>
              <a:ea typeface="華康皮皮體W5(P)" panose="040B0500000000000000" pitchFamily="82" charset="-120"/>
            </a:endParaRPr>
          </a:p>
        </p:txBody>
      </p:sp>
      <p:pic>
        <p:nvPicPr>
          <p:cNvPr id="24" name="圖片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00425" y="2452687"/>
            <a:ext cx="2467720" cy="2415950"/>
          </a:xfrm>
          <a:prstGeom prst="rect">
            <a:avLst/>
          </a:prstGeom>
        </p:spPr>
      </p:pic>
    </p:spTree>
    <p:extLst>
      <p:ext uri="{BB962C8B-B14F-4D97-AF65-F5344CB8AC3E}">
        <p14:creationId xmlns:p14="http://schemas.microsoft.com/office/powerpoint/2010/main" val="541968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000"/>
                                        <p:tgtEl>
                                          <p:spTgt spid="21"/>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childTnLst>
                                </p:cTn>
                              </p:par>
                            </p:childTnLst>
                          </p:cTn>
                        </p:par>
                        <p:par>
                          <p:cTn id="28" fill="hold">
                            <p:stCondLst>
                              <p:cond delay="6000"/>
                            </p:stCondLst>
                            <p:childTnLst>
                              <p:par>
                                <p:cTn id="29" presetID="10" presetClass="entr" presetSubtype="0"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childTnLst>
                                </p:cTn>
                              </p:par>
                            </p:childTnLst>
                          </p:cTn>
                        </p:par>
                        <p:par>
                          <p:cTn id="32" fill="hold">
                            <p:stCondLst>
                              <p:cond delay="7000"/>
                            </p:stCondLst>
                            <p:childTnLst>
                              <p:par>
                                <p:cTn id="33" presetID="10" presetClass="entr" presetSubtype="0"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childTnLst>
                                </p:cTn>
                              </p:par>
                            </p:childTnLst>
                          </p:cTn>
                        </p:par>
                        <p:par>
                          <p:cTn id="36" fill="hold">
                            <p:stCondLst>
                              <p:cond delay="8000"/>
                            </p:stCondLst>
                            <p:childTnLst>
                              <p:par>
                                <p:cTn id="37" presetID="10" presetClass="entr" presetSubtype="0"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childTnLst>
                                </p:cTn>
                              </p:par>
                            </p:childTnLst>
                          </p:cTn>
                        </p:par>
                        <p:par>
                          <p:cTn id="40" fill="hold">
                            <p:stCondLst>
                              <p:cond delay="9000"/>
                            </p:stCondLst>
                            <p:childTnLst>
                              <p:par>
                                <p:cTn id="41" presetID="10" presetClass="entr" presetSubtype="0"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childTnLst>
                                </p:cTn>
                              </p:par>
                            </p:childTnLst>
                          </p:cTn>
                        </p:par>
                        <p:par>
                          <p:cTn id="44" fill="hold">
                            <p:stCondLst>
                              <p:cond delay="10000"/>
                            </p:stCondLst>
                            <p:childTnLst>
                              <p:par>
                                <p:cTn id="45" presetID="10"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1000"/>
                                        <p:tgtEl>
                                          <p:spTgt spid="16"/>
                                        </p:tgtEl>
                                      </p:cBhvr>
                                    </p:animEffect>
                                  </p:childTnLst>
                                </p:cTn>
                              </p:par>
                            </p:childTnLst>
                          </p:cTn>
                        </p:par>
                        <p:par>
                          <p:cTn id="48" fill="hold">
                            <p:stCondLst>
                              <p:cond delay="11000"/>
                            </p:stCondLst>
                            <p:childTnLst>
                              <p:par>
                                <p:cTn id="49" presetID="10" presetClass="entr" presetSubtype="0" fill="hold" grpId="0"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1000"/>
                                        <p:tgtEl>
                                          <p:spTgt spid="14"/>
                                        </p:tgtEl>
                                      </p:cBhvr>
                                    </p:animEffect>
                                  </p:childTnLst>
                                </p:cTn>
                              </p:par>
                            </p:childTnLst>
                          </p:cTn>
                        </p:par>
                        <p:par>
                          <p:cTn id="52" fill="hold">
                            <p:stCondLst>
                              <p:cond delay="12000"/>
                            </p:stCondLst>
                            <p:childTnLst>
                              <p:par>
                                <p:cTn id="53" presetID="26" presetClass="entr" presetSubtype="0" fill="hold" grpId="0" nodeType="after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wipe(down)">
                                      <p:cBhvr>
                                        <p:cTn id="55" dur="285">
                                          <p:stCondLst>
                                            <p:cond delay="0"/>
                                          </p:stCondLst>
                                        </p:cTn>
                                        <p:tgtEl>
                                          <p:spTgt spid="23"/>
                                        </p:tgtEl>
                                      </p:cBhvr>
                                    </p:animEffect>
                                    <p:anim calcmode="lin" valueType="num">
                                      <p:cBhvr>
                                        <p:cTn id="56" dur="896"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57" dur="326"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58" dur="326" tmFilter="0, 0; 0.125,0.2665; 0.25,0.4; 0.375,0.465; 0.5,0.5;  0.625,0.535; 0.75,0.6; 0.875,0.7335; 1,1">
                                          <p:stCondLst>
                                            <p:cond delay="326"/>
                                          </p:stCondLst>
                                        </p:cTn>
                                        <p:tgtEl>
                                          <p:spTgt spid="23"/>
                                        </p:tgtEl>
                                        <p:attrNameLst>
                                          <p:attrName>ppt_y</p:attrName>
                                        </p:attrNameLst>
                                      </p:cBhvr>
                                      <p:tavLst>
                                        <p:tav tm="0" fmla="#ppt_y-sin(pi*$)/9">
                                          <p:val>
                                            <p:fltVal val="0"/>
                                          </p:val>
                                        </p:tav>
                                        <p:tav tm="100000">
                                          <p:val>
                                            <p:fltVal val="1"/>
                                          </p:val>
                                        </p:tav>
                                      </p:tavLst>
                                    </p:anim>
                                    <p:anim calcmode="lin" valueType="num">
                                      <p:cBhvr>
                                        <p:cTn id="59" dur="2" tmFilter="0, 0; 0.125,0.2665; 0.25,0.4; 0.375,0.465; 0.5,0.5;  0.625,0.535; 0.75,0.6; 0.875,0.7335; 1,1">
                                          <p:stCondLst>
                                            <p:cond delay="651"/>
                                          </p:stCondLst>
                                        </p:cTn>
                                        <p:tgtEl>
                                          <p:spTgt spid="23"/>
                                        </p:tgtEl>
                                        <p:attrNameLst>
                                          <p:attrName>ppt_y</p:attrName>
                                        </p:attrNameLst>
                                      </p:cBhvr>
                                      <p:tavLst>
                                        <p:tav tm="0" fmla="#ppt_y-sin(pi*$)/27">
                                          <p:val>
                                            <p:fltVal val="0"/>
                                          </p:val>
                                        </p:tav>
                                        <p:tav tm="100000">
                                          <p:val>
                                            <p:fltVal val="1"/>
                                          </p:val>
                                        </p:tav>
                                      </p:tavLst>
                                    </p:anim>
                                    <p:anim calcmode="lin" valueType="num">
                                      <p:cBhvr>
                                        <p:cTn id="60" dur="1" tmFilter="0, 0; 0.125,0.2665; 0.25,0.4; 0.375,0.465; 0.5,0.5;  0.625,0.535; 0.75,0.6; 0.875,0.7335; 1,1">
                                          <p:stCondLst>
                                            <p:cond delay="999"/>
                                          </p:stCondLst>
                                        </p:cTn>
                                        <p:tgtEl>
                                          <p:spTgt spid="23"/>
                                        </p:tgtEl>
                                        <p:attrNameLst>
                                          <p:attrName>ppt_y</p:attrName>
                                        </p:attrNameLst>
                                      </p:cBhvr>
                                      <p:tavLst>
                                        <p:tav tm="0" fmla="#ppt_y-sin(pi*$)/81">
                                          <p:val>
                                            <p:fltVal val="0"/>
                                          </p:val>
                                        </p:tav>
                                        <p:tav tm="100000">
                                          <p:val>
                                            <p:fltVal val="1"/>
                                          </p:val>
                                        </p:tav>
                                      </p:tavLst>
                                    </p:anim>
                                    <p:animScale>
                                      <p:cBhvr>
                                        <p:cTn id="61" dur="1">
                                          <p:stCondLst>
                                            <p:cond delay="320"/>
                                          </p:stCondLst>
                                        </p:cTn>
                                        <p:tgtEl>
                                          <p:spTgt spid="23"/>
                                        </p:tgtEl>
                                      </p:cBhvr>
                                      <p:to x="100000" y="60000"/>
                                    </p:animScale>
                                    <p:animScale>
                                      <p:cBhvr>
                                        <p:cTn id="62" dur="1" decel="50000">
                                          <p:stCondLst>
                                            <p:cond delay="333"/>
                                          </p:stCondLst>
                                        </p:cTn>
                                        <p:tgtEl>
                                          <p:spTgt spid="23"/>
                                        </p:tgtEl>
                                      </p:cBhvr>
                                      <p:to x="100000" y="100000"/>
                                    </p:animScale>
                                    <p:animScale>
                                      <p:cBhvr>
                                        <p:cTn id="63" dur="1">
                                          <p:stCondLst>
                                            <p:cond delay="645"/>
                                          </p:stCondLst>
                                        </p:cTn>
                                        <p:tgtEl>
                                          <p:spTgt spid="23"/>
                                        </p:tgtEl>
                                      </p:cBhvr>
                                      <p:to x="100000" y="80000"/>
                                    </p:animScale>
                                    <p:animScale>
                                      <p:cBhvr>
                                        <p:cTn id="64" dur="1" decel="50000">
                                          <p:stCondLst>
                                            <p:cond delay="658"/>
                                          </p:stCondLst>
                                        </p:cTn>
                                        <p:tgtEl>
                                          <p:spTgt spid="23"/>
                                        </p:tgtEl>
                                      </p:cBhvr>
                                      <p:to x="100000" y="100000"/>
                                    </p:animScale>
                                    <p:animScale>
                                      <p:cBhvr>
                                        <p:cTn id="65" dur="1">
                                          <p:stCondLst>
                                            <p:cond delay="999"/>
                                          </p:stCondLst>
                                        </p:cTn>
                                        <p:tgtEl>
                                          <p:spTgt spid="23"/>
                                        </p:tgtEl>
                                      </p:cBhvr>
                                      <p:to x="100000" y="90000"/>
                                    </p:animScale>
                                    <p:animScale>
                                      <p:cBhvr>
                                        <p:cTn id="66" dur="1" decel="50000">
                                          <p:stCondLst>
                                            <p:cond delay="999"/>
                                          </p:stCondLst>
                                        </p:cTn>
                                        <p:tgtEl>
                                          <p:spTgt spid="23"/>
                                        </p:tgtEl>
                                      </p:cBhvr>
                                      <p:to x="100000" y="100000"/>
                                    </p:animScale>
                                    <p:animScale>
                                      <p:cBhvr>
                                        <p:cTn id="67" dur="1">
                                          <p:stCondLst>
                                            <p:cond delay="999"/>
                                          </p:stCondLst>
                                        </p:cTn>
                                        <p:tgtEl>
                                          <p:spTgt spid="23"/>
                                        </p:tgtEl>
                                      </p:cBhvr>
                                      <p:to x="100000" y="95000"/>
                                    </p:animScale>
                                    <p:animScale>
                                      <p:cBhvr>
                                        <p:cTn id="68" dur="1" decel="50000">
                                          <p:stCondLst>
                                            <p:cond delay="999"/>
                                          </p:stCondLst>
                                        </p:cTn>
                                        <p:tgtEl>
                                          <p:spTgt spid="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P spid="19" grpId="0"/>
      <p:bldP spid="20" grpId="0"/>
      <p:bldP spid="21" grpId="0"/>
      <p:bldP spid="22" grpId="0"/>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p:cNvGraphicFramePr/>
          <p:nvPr>
            <p:extLst>
              <p:ext uri="{D42A27DB-BD31-4B8C-83A1-F6EECF244321}">
                <p14:modId xmlns:p14="http://schemas.microsoft.com/office/powerpoint/2010/main" val="1582132522"/>
              </p:ext>
            </p:extLst>
          </p:nvPr>
        </p:nvGraphicFramePr>
        <p:xfrm>
          <a:off x="0" y="0"/>
          <a:ext cx="8892480" cy="6669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圖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2120" y="1"/>
            <a:ext cx="9243050" cy="6857999"/>
          </a:xfrm>
          <a:prstGeom prst="rect">
            <a:avLst/>
          </a:prstGeom>
        </p:spPr>
      </p:pic>
      <p:grpSp>
        <p:nvGrpSpPr>
          <p:cNvPr id="2" name="群組 1"/>
          <p:cNvGrpSpPr/>
          <p:nvPr/>
        </p:nvGrpSpPr>
        <p:grpSpPr>
          <a:xfrm>
            <a:off x="1279005" y="940140"/>
            <a:ext cx="5760698" cy="4977717"/>
            <a:chOff x="1189449" y="690139"/>
            <a:chExt cx="5760698" cy="4977717"/>
          </a:xfrm>
        </p:grpSpPr>
        <p:sp>
          <p:nvSpPr>
            <p:cNvPr id="26" name="文字方塊 25"/>
            <p:cNvSpPr txBox="1"/>
            <p:nvPr/>
          </p:nvSpPr>
          <p:spPr>
            <a:xfrm>
              <a:off x="2614397" y="690139"/>
              <a:ext cx="4032448" cy="584775"/>
            </a:xfrm>
            <a:prstGeom prst="rect">
              <a:avLst/>
            </a:prstGeom>
            <a:noFill/>
            <a:ln>
              <a:solidFill>
                <a:srgbClr val="00FF00"/>
              </a:solidFill>
            </a:ln>
          </p:spPr>
          <p:txBody>
            <a:bodyPr wrap="square" rtlCol="0">
              <a:spAutoFit/>
            </a:bodyPr>
            <a:lstStyle/>
            <a:p>
              <a:r>
                <a:rPr lang="zh-TW" altLang="en-US" sz="3200" b="1" dirty="0" smtClean="0">
                  <a:solidFill>
                    <a:schemeClr val="bg1"/>
                  </a:solidFill>
                  <a:latin typeface="標楷體" panose="03000509000000000000" pitchFamily="65" charset="-120"/>
                  <a:ea typeface="標楷體" panose="03000509000000000000" pitchFamily="65" charset="-120"/>
                </a:rPr>
                <a:t>聚焦「</a:t>
              </a:r>
              <a:r>
                <a:rPr lang="zh-TW" altLang="en-US" sz="3200" b="1" dirty="0">
                  <a:solidFill>
                    <a:schemeClr val="bg1"/>
                  </a:solidFill>
                  <a:latin typeface="標楷體" panose="03000509000000000000" pitchFamily="65" charset="-120"/>
                  <a:ea typeface="標楷體" panose="03000509000000000000" pitchFamily="65" charset="-120"/>
                </a:rPr>
                <a:t>單元概念元素」</a:t>
              </a:r>
            </a:p>
          </p:txBody>
        </p:sp>
        <p:sp>
          <p:nvSpPr>
            <p:cNvPr id="27" name="文字方塊 26"/>
            <p:cNvSpPr txBox="1"/>
            <p:nvPr/>
          </p:nvSpPr>
          <p:spPr>
            <a:xfrm>
              <a:off x="2614397" y="1770392"/>
              <a:ext cx="4032448" cy="584775"/>
            </a:xfrm>
            <a:prstGeom prst="rect">
              <a:avLst/>
            </a:prstGeom>
            <a:noFill/>
            <a:ln>
              <a:solidFill>
                <a:srgbClr val="FFFF00"/>
              </a:solidFill>
            </a:ln>
          </p:spPr>
          <p:txBody>
            <a:bodyPr wrap="square" rtlCol="0">
              <a:spAutoFit/>
            </a:bodyPr>
            <a:lstStyle/>
            <a:p>
              <a:r>
                <a:rPr lang="zh-TW" altLang="en-US" sz="3200" b="1" dirty="0" smtClean="0">
                  <a:solidFill>
                    <a:srgbClr val="00FFFF"/>
                  </a:solidFill>
                  <a:latin typeface="標楷體" panose="03000509000000000000" pitchFamily="65" charset="-120"/>
                  <a:ea typeface="標楷體" panose="03000509000000000000" pitchFamily="65" charset="-120"/>
                </a:rPr>
                <a:t>發展「概念脈絡」</a:t>
              </a:r>
              <a:endParaRPr lang="zh-TW" altLang="en-US" sz="3200" b="1" dirty="0">
                <a:solidFill>
                  <a:srgbClr val="00FFFF"/>
                </a:solidFill>
                <a:latin typeface="標楷體" panose="03000509000000000000" pitchFamily="65" charset="-120"/>
                <a:ea typeface="標楷體" panose="03000509000000000000" pitchFamily="65" charset="-120"/>
              </a:endParaRPr>
            </a:p>
          </p:txBody>
        </p:sp>
        <p:sp>
          <p:nvSpPr>
            <p:cNvPr id="28" name="文字方塊 27"/>
            <p:cNvSpPr txBox="1"/>
            <p:nvPr/>
          </p:nvSpPr>
          <p:spPr>
            <a:xfrm>
              <a:off x="2554761" y="2680779"/>
              <a:ext cx="4032448" cy="584775"/>
            </a:xfrm>
            <a:prstGeom prst="rect">
              <a:avLst/>
            </a:prstGeom>
            <a:noFill/>
            <a:ln>
              <a:solidFill>
                <a:schemeClr val="bg1"/>
              </a:solidFill>
            </a:ln>
          </p:spPr>
          <p:txBody>
            <a:bodyPr wrap="square" rtlCol="0">
              <a:spAutoFit/>
            </a:bodyPr>
            <a:lstStyle/>
            <a:p>
              <a:r>
                <a:rPr lang="zh-TW" altLang="en-US" sz="3200" b="1" dirty="0" smtClean="0">
                  <a:solidFill>
                    <a:schemeClr val="accent3">
                      <a:lumMod val="60000"/>
                      <a:lumOff val="40000"/>
                    </a:schemeClr>
                  </a:solidFill>
                  <a:latin typeface="標楷體" panose="03000509000000000000" pitchFamily="65" charset="-120"/>
                  <a:ea typeface="標楷體" panose="03000509000000000000" pitchFamily="65" charset="-120"/>
                </a:rPr>
                <a:t>「編修學習單教材」</a:t>
              </a:r>
              <a:endParaRPr lang="zh-TW" altLang="en-US" sz="3200" b="1" dirty="0">
                <a:solidFill>
                  <a:schemeClr val="accent3">
                    <a:lumMod val="60000"/>
                    <a:lumOff val="40000"/>
                  </a:schemeClr>
                </a:solidFill>
                <a:latin typeface="標楷體" panose="03000509000000000000" pitchFamily="65" charset="-120"/>
                <a:ea typeface="標楷體" panose="03000509000000000000" pitchFamily="65" charset="-120"/>
              </a:endParaRPr>
            </a:p>
          </p:txBody>
        </p:sp>
        <p:sp>
          <p:nvSpPr>
            <p:cNvPr id="29" name="文字方塊 28"/>
            <p:cNvSpPr txBox="1"/>
            <p:nvPr/>
          </p:nvSpPr>
          <p:spPr>
            <a:xfrm>
              <a:off x="2554761" y="3689394"/>
              <a:ext cx="4032448" cy="584775"/>
            </a:xfrm>
            <a:prstGeom prst="rect">
              <a:avLst/>
            </a:prstGeom>
            <a:noFill/>
            <a:ln>
              <a:solidFill>
                <a:srgbClr val="FF00FF"/>
              </a:solidFill>
            </a:ln>
          </p:spPr>
          <p:txBody>
            <a:bodyPr wrap="square" rtlCol="0">
              <a:spAutoFit/>
            </a:bodyPr>
            <a:lstStyle/>
            <a:p>
              <a:r>
                <a:rPr lang="zh-TW" altLang="en-US" sz="3200" b="1" dirty="0" smtClean="0">
                  <a:solidFill>
                    <a:srgbClr val="00FF00"/>
                  </a:solidFill>
                  <a:latin typeface="標楷體" panose="03000509000000000000" pitchFamily="65" charset="-120"/>
                  <a:ea typeface="標楷體" panose="03000509000000000000" pitchFamily="65" charset="-120"/>
                </a:rPr>
                <a:t>「實踐教學」</a:t>
              </a:r>
              <a:r>
                <a:rPr lang="en-US" altLang="zh-TW" sz="3200" b="1" dirty="0" smtClean="0">
                  <a:solidFill>
                    <a:srgbClr val="FF0000"/>
                  </a:solidFill>
                  <a:latin typeface="標楷體" panose="03000509000000000000" pitchFamily="65" charset="-120"/>
                  <a:ea typeface="標楷體" panose="03000509000000000000" pitchFamily="65" charset="-120"/>
                </a:rPr>
                <a:t>(</a:t>
              </a:r>
              <a:r>
                <a:rPr lang="zh-TW" altLang="en-US" sz="3200" b="1" dirty="0" smtClean="0">
                  <a:solidFill>
                    <a:srgbClr val="FF0000"/>
                  </a:solidFill>
                  <a:latin typeface="標楷體" panose="03000509000000000000" pitchFamily="65" charset="-120"/>
                  <a:ea typeface="標楷體" panose="03000509000000000000" pitchFamily="65" charset="-120"/>
                </a:rPr>
                <a:t>觀課</a:t>
              </a:r>
              <a:r>
                <a:rPr lang="en-US" altLang="zh-TW" sz="3200" b="1" dirty="0" smtClean="0">
                  <a:solidFill>
                    <a:srgbClr val="FF0000"/>
                  </a:solidFill>
                  <a:latin typeface="標楷體" panose="03000509000000000000" pitchFamily="65" charset="-120"/>
                  <a:ea typeface="標楷體" panose="03000509000000000000" pitchFamily="65" charset="-120"/>
                </a:rPr>
                <a:t>)</a:t>
              </a:r>
              <a:endParaRPr lang="zh-TW" altLang="en-US" sz="3200" b="1" dirty="0">
                <a:solidFill>
                  <a:srgbClr val="FF0000"/>
                </a:solidFill>
                <a:latin typeface="標楷體" panose="03000509000000000000" pitchFamily="65" charset="-120"/>
                <a:ea typeface="標楷體" panose="03000509000000000000" pitchFamily="65" charset="-120"/>
              </a:endParaRPr>
            </a:p>
          </p:txBody>
        </p:sp>
        <p:sp>
          <p:nvSpPr>
            <p:cNvPr id="30" name="文字方塊 29"/>
            <p:cNvSpPr txBox="1"/>
            <p:nvPr/>
          </p:nvSpPr>
          <p:spPr>
            <a:xfrm>
              <a:off x="2578154" y="4648577"/>
              <a:ext cx="4371993" cy="584775"/>
            </a:xfrm>
            <a:prstGeom prst="rect">
              <a:avLst/>
            </a:prstGeom>
            <a:noFill/>
            <a:ln>
              <a:solidFill>
                <a:srgbClr val="00FFFF"/>
              </a:solidFill>
            </a:ln>
          </p:spPr>
          <p:txBody>
            <a:bodyPr wrap="square" rtlCol="0">
              <a:spAutoFit/>
            </a:bodyPr>
            <a:lstStyle/>
            <a:p>
              <a:r>
                <a:rPr lang="zh-TW" altLang="en-US" sz="3200" dirty="0" smtClean="0">
                  <a:solidFill>
                    <a:srgbClr val="FF00FF"/>
                  </a:solidFill>
                  <a:latin typeface="華康中黑體(P)" panose="020B0500000000000000" pitchFamily="34" charset="-120"/>
                  <a:ea typeface="華康中黑體(P)" panose="020B0500000000000000" pitchFamily="34" charset="-120"/>
                </a:rPr>
                <a:t>「</a:t>
              </a:r>
              <a:r>
                <a:rPr lang="zh-TW" altLang="en-US" sz="3200" b="1" dirty="0" smtClean="0">
                  <a:solidFill>
                    <a:srgbClr val="FF00FF"/>
                  </a:solidFill>
                  <a:latin typeface="標楷體" panose="03000509000000000000" pitchFamily="65" charset="-120"/>
                  <a:ea typeface="標楷體" panose="03000509000000000000" pitchFamily="65" charset="-120"/>
                </a:rPr>
                <a:t>專業回饋」</a:t>
              </a:r>
              <a:endParaRPr lang="zh-TW" altLang="en-US" sz="3200" b="1" dirty="0">
                <a:solidFill>
                  <a:schemeClr val="bg1"/>
                </a:solidFill>
                <a:latin typeface="標楷體" panose="03000509000000000000" pitchFamily="65" charset="-120"/>
                <a:ea typeface="標楷體" panose="03000509000000000000" pitchFamily="65" charset="-120"/>
              </a:endParaRPr>
            </a:p>
          </p:txBody>
        </p:sp>
        <p:grpSp>
          <p:nvGrpSpPr>
            <p:cNvPr id="31" name="群組 30"/>
            <p:cNvGrpSpPr/>
            <p:nvPr/>
          </p:nvGrpSpPr>
          <p:grpSpPr>
            <a:xfrm>
              <a:off x="1994586" y="2973166"/>
              <a:ext cx="560175" cy="1931809"/>
              <a:chOff x="1835696" y="3598134"/>
              <a:chExt cx="560175" cy="1931809"/>
            </a:xfrm>
          </p:grpSpPr>
          <p:sp>
            <p:nvSpPr>
              <p:cNvPr id="32" name="手繪多邊形 31"/>
              <p:cNvSpPr/>
              <p:nvPr/>
            </p:nvSpPr>
            <p:spPr>
              <a:xfrm>
                <a:off x="1835696" y="3603171"/>
                <a:ext cx="544286" cy="1926772"/>
              </a:xfrm>
              <a:custGeom>
                <a:avLst/>
                <a:gdLst>
                  <a:gd name="connsiteX0" fmla="*/ 544286 w 544286"/>
                  <a:gd name="connsiteY0" fmla="*/ 1926772 h 1926772"/>
                  <a:gd name="connsiteX1" fmla="*/ 0 w 544286"/>
                  <a:gd name="connsiteY1" fmla="*/ 1926772 h 1926772"/>
                  <a:gd name="connsiteX2" fmla="*/ 0 w 544286"/>
                  <a:gd name="connsiteY2" fmla="*/ 0 h 1926772"/>
                  <a:gd name="connsiteX3" fmla="*/ 413657 w 544286"/>
                  <a:gd name="connsiteY3" fmla="*/ 0 h 1926772"/>
                </a:gdLst>
                <a:ahLst/>
                <a:cxnLst>
                  <a:cxn ang="0">
                    <a:pos x="connsiteX0" y="connsiteY0"/>
                  </a:cxn>
                  <a:cxn ang="0">
                    <a:pos x="connsiteX1" y="connsiteY1"/>
                  </a:cxn>
                  <a:cxn ang="0">
                    <a:pos x="connsiteX2" y="connsiteY2"/>
                  </a:cxn>
                  <a:cxn ang="0">
                    <a:pos x="connsiteX3" y="connsiteY3"/>
                  </a:cxn>
                </a:cxnLst>
                <a:rect l="l" t="t" r="r" b="b"/>
                <a:pathLst>
                  <a:path w="544286" h="1926772">
                    <a:moveTo>
                      <a:pt x="544286" y="1926772"/>
                    </a:moveTo>
                    <a:lnTo>
                      <a:pt x="0" y="1926772"/>
                    </a:lnTo>
                    <a:lnTo>
                      <a:pt x="0" y="0"/>
                    </a:lnTo>
                    <a:lnTo>
                      <a:pt x="413657" y="0"/>
                    </a:lnTo>
                  </a:path>
                </a:pathLst>
              </a:custGeom>
              <a:noFill/>
              <a:ln w="285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33" name="直線單箭頭接點 32"/>
              <p:cNvCxnSpPr/>
              <p:nvPr/>
            </p:nvCxnSpPr>
            <p:spPr>
              <a:xfrm>
                <a:off x="2107839" y="3598134"/>
                <a:ext cx="288032" cy="0"/>
              </a:xfrm>
              <a:prstGeom prst="straightConnector1">
                <a:avLst/>
              </a:prstGeom>
              <a:ln w="28575">
                <a:solidFill>
                  <a:srgbClr val="FF9900"/>
                </a:solidFill>
                <a:tailEnd type="arrow"/>
              </a:ln>
            </p:spPr>
            <p:style>
              <a:lnRef idx="1">
                <a:schemeClr val="accent1"/>
              </a:lnRef>
              <a:fillRef idx="0">
                <a:schemeClr val="accent1"/>
              </a:fillRef>
              <a:effectRef idx="0">
                <a:schemeClr val="accent1"/>
              </a:effectRef>
              <a:fontRef idx="minor">
                <a:schemeClr val="tx1"/>
              </a:fontRef>
            </p:style>
          </p:cxnSp>
        </p:grpSp>
        <p:grpSp>
          <p:nvGrpSpPr>
            <p:cNvPr id="34" name="群組 33"/>
            <p:cNvGrpSpPr/>
            <p:nvPr/>
          </p:nvGrpSpPr>
          <p:grpSpPr>
            <a:xfrm>
              <a:off x="1189449" y="1511855"/>
              <a:ext cx="3200400" cy="4156001"/>
              <a:chOff x="1306286" y="2046514"/>
              <a:chExt cx="3200400" cy="4386943"/>
            </a:xfrm>
          </p:grpSpPr>
          <p:sp>
            <p:nvSpPr>
              <p:cNvPr id="35" name="手繪多邊形 34"/>
              <p:cNvSpPr/>
              <p:nvPr/>
            </p:nvSpPr>
            <p:spPr>
              <a:xfrm>
                <a:off x="1306286" y="2046514"/>
                <a:ext cx="3200400" cy="4386943"/>
              </a:xfrm>
              <a:custGeom>
                <a:avLst/>
                <a:gdLst>
                  <a:gd name="connsiteX0" fmla="*/ 3200400 w 3200400"/>
                  <a:gd name="connsiteY0" fmla="*/ 4049486 h 4386943"/>
                  <a:gd name="connsiteX1" fmla="*/ 3200400 w 3200400"/>
                  <a:gd name="connsiteY1" fmla="*/ 4386943 h 4386943"/>
                  <a:gd name="connsiteX2" fmla="*/ 0 w 3200400"/>
                  <a:gd name="connsiteY2" fmla="*/ 4386943 h 4386943"/>
                  <a:gd name="connsiteX3" fmla="*/ 0 w 3200400"/>
                  <a:gd name="connsiteY3" fmla="*/ 0 h 4386943"/>
                  <a:gd name="connsiteX4" fmla="*/ 685800 w 3200400"/>
                  <a:gd name="connsiteY4" fmla="*/ 0 h 4386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0400" h="4386943">
                    <a:moveTo>
                      <a:pt x="3200400" y="4049486"/>
                    </a:moveTo>
                    <a:lnTo>
                      <a:pt x="3200400" y="4386943"/>
                    </a:lnTo>
                    <a:lnTo>
                      <a:pt x="0" y="4386943"/>
                    </a:lnTo>
                    <a:lnTo>
                      <a:pt x="0" y="0"/>
                    </a:lnTo>
                    <a:lnTo>
                      <a:pt x="685800" y="0"/>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36" name="直線單箭頭接點 35"/>
              <p:cNvCxnSpPr/>
              <p:nvPr/>
            </p:nvCxnSpPr>
            <p:spPr>
              <a:xfrm>
                <a:off x="1835696" y="2046514"/>
                <a:ext cx="272143"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37" name="左大括弧 36"/>
            <p:cNvSpPr/>
            <p:nvPr/>
          </p:nvSpPr>
          <p:spPr>
            <a:xfrm>
              <a:off x="2152225" y="982527"/>
              <a:ext cx="359161" cy="1058657"/>
            </a:xfrm>
            <a:prstGeom prst="leftBrace">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grpSp>
      <p:sp>
        <p:nvSpPr>
          <p:cNvPr id="6" name="向下箭號 5"/>
          <p:cNvSpPr/>
          <p:nvPr/>
        </p:nvSpPr>
        <p:spPr>
          <a:xfrm>
            <a:off x="4523945" y="1659902"/>
            <a:ext cx="434947" cy="288032"/>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41" name="向下箭號 40"/>
          <p:cNvSpPr/>
          <p:nvPr/>
        </p:nvSpPr>
        <p:spPr>
          <a:xfrm>
            <a:off x="4522475" y="2605168"/>
            <a:ext cx="434947" cy="288032"/>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42" name="向下箭號 41"/>
          <p:cNvSpPr/>
          <p:nvPr/>
        </p:nvSpPr>
        <p:spPr>
          <a:xfrm>
            <a:off x="4523945" y="3515555"/>
            <a:ext cx="434947" cy="288032"/>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43" name="向下箭號 42"/>
          <p:cNvSpPr/>
          <p:nvPr/>
        </p:nvSpPr>
        <p:spPr>
          <a:xfrm>
            <a:off x="4443067" y="4578749"/>
            <a:ext cx="434947" cy="288032"/>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7" name="矩形 6"/>
          <p:cNvSpPr/>
          <p:nvPr/>
        </p:nvSpPr>
        <p:spPr>
          <a:xfrm>
            <a:off x="2241781" y="727748"/>
            <a:ext cx="4797922" cy="3063270"/>
          </a:xfrm>
          <a:prstGeom prst="rect">
            <a:avLst/>
          </a:prstGeom>
          <a:noFill/>
          <a:ln w="63500" cmpd="thickThi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爆炸 2 43"/>
          <p:cNvSpPr/>
          <p:nvPr/>
        </p:nvSpPr>
        <p:spPr>
          <a:xfrm>
            <a:off x="7039702" y="1603897"/>
            <a:ext cx="1780769" cy="1655718"/>
          </a:xfrm>
          <a:prstGeom prst="irregularSeal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9" name="文字方塊 8"/>
          <p:cNvSpPr txBox="1"/>
          <p:nvPr/>
        </p:nvSpPr>
        <p:spPr>
          <a:xfrm>
            <a:off x="7164288" y="2077813"/>
            <a:ext cx="1656184" cy="707886"/>
          </a:xfrm>
          <a:prstGeom prst="rect">
            <a:avLst/>
          </a:prstGeom>
          <a:noFill/>
        </p:spPr>
        <p:txBody>
          <a:bodyPr vert="horz" wrap="square" rtlCol="0">
            <a:spAutoFit/>
          </a:bodyPr>
          <a:lstStyle/>
          <a:p>
            <a:r>
              <a:rPr lang="zh-TW" altLang="en-US" sz="4000" dirty="0" smtClean="0">
                <a:solidFill>
                  <a:srgbClr val="FF0000"/>
                </a:solidFill>
                <a:latin typeface="標楷體" panose="03000509000000000000" pitchFamily="65" charset="-120"/>
                <a:ea typeface="標楷體" panose="03000509000000000000" pitchFamily="65" charset="-120"/>
              </a:rPr>
              <a:t>共備</a:t>
            </a:r>
            <a:endParaRPr lang="zh-TW" altLang="en-US" sz="4000"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8321911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p:cNvGraphicFramePr/>
          <p:nvPr>
            <p:extLst>
              <p:ext uri="{D42A27DB-BD31-4B8C-83A1-F6EECF244321}">
                <p14:modId xmlns:p14="http://schemas.microsoft.com/office/powerpoint/2010/main" val="3600720211"/>
              </p:ext>
            </p:extLst>
          </p:nvPr>
        </p:nvGraphicFramePr>
        <p:xfrm>
          <a:off x="0" y="0"/>
          <a:ext cx="8892480" cy="6669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圖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0855" y="0"/>
            <a:ext cx="9243050" cy="6857999"/>
          </a:xfrm>
          <a:prstGeom prst="rect">
            <a:avLst/>
          </a:prstGeom>
          <a:ln w="9525" cmpd="thickThin">
            <a:solidFill>
              <a:schemeClr val="bg1"/>
            </a:solidFill>
          </a:ln>
        </p:spPr>
      </p:pic>
      <p:graphicFrame>
        <p:nvGraphicFramePr>
          <p:cNvPr id="6" name="資料庫圖表 5"/>
          <p:cNvGraphicFramePr/>
          <p:nvPr>
            <p:extLst>
              <p:ext uri="{D42A27DB-BD31-4B8C-83A1-F6EECF244321}">
                <p14:modId xmlns:p14="http://schemas.microsoft.com/office/powerpoint/2010/main" val="3769603955"/>
              </p:ext>
            </p:extLst>
          </p:nvPr>
        </p:nvGraphicFramePr>
        <p:xfrm>
          <a:off x="1547664" y="620688"/>
          <a:ext cx="6242213" cy="446449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6" name="矩形 15"/>
          <p:cNvSpPr/>
          <p:nvPr/>
        </p:nvSpPr>
        <p:spPr>
          <a:xfrm>
            <a:off x="1763688" y="5373216"/>
            <a:ext cx="5904656" cy="792088"/>
          </a:xfrm>
          <a:prstGeom prst="rect">
            <a:avLst/>
          </a:prstGeom>
          <a:solidFill>
            <a:srgbClr val="F1A138"/>
          </a:solidFill>
          <a:ln w="47625" cmpd="dbl">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5400" dirty="0" smtClean="0">
                <a:solidFill>
                  <a:srgbClr val="FF0000"/>
                </a:solidFill>
                <a:latin typeface="標楷體" panose="03000509000000000000" pitchFamily="65" charset="-120"/>
                <a:ea typeface="標楷體" panose="03000509000000000000" pitchFamily="65" charset="-120"/>
              </a:rPr>
              <a:t>各校共備社群</a:t>
            </a:r>
            <a:endParaRPr lang="zh-TW" altLang="en-US" sz="5400" dirty="0">
              <a:solidFill>
                <a:srgbClr val="FF0000"/>
              </a:solidFill>
              <a:latin typeface="標楷體" panose="03000509000000000000" pitchFamily="65" charset="-120"/>
              <a:ea typeface="標楷體" panose="03000509000000000000" pitchFamily="65" charset="-120"/>
            </a:endParaRPr>
          </a:p>
        </p:txBody>
      </p:sp>
      <p:sp>
        <p:nvSpPr>
          <p:cNvPr id="17" name="向下箭號 16"/>
          <p:cNvSpPr/>
          <p:nvPr/>
        </p:nvSpPr>
        <p:spPr>
          <a:xfrm>
            <a:off x="4341315" y="4797152"/>
            <a:ext cx="533378" cy="576064"/>
          </a:xfrm>
          <a:prstGeom prst="downArrow">
            <a:avLst/>
          </a:prstGeom>
          <a:solidFill>
            <a:schemeClr val="bg1"/>
          </a:solidFill>
          <a:ln w="412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1791571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p:cNvGraphicFramePr/>
          <p:nvPr>
            <p:extLst>
              <p:ext uri="{D42A27DB-BD31-4B8C-83A1-F6EECF244321}">
                <p14:modId xmlns:p14="http://schemas.microsoft.com/office/powerpoint/2010/main" val="448591879"/>
              </p:ext>
            </p:extLst>
          </p:nvPr>
        </p:nvGraphicFramePr>
        <p:xfrm>
          <a:off x="0" y="0"/>
          <a:ext cx="8892480" cy="6669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圖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2120" y="-2049"/>
            <a:ext cx="9243050" cy="6857999"/>
          </a:xfrm>
          <a:prstGeom prst="rect">
            <a:avLst/>
          </a:prstGeom>
        </p:spPr>
      </p:pic>
      <p:pic>
        <p:nvPicPr>
          <p:cNvPr id="2" name="圖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36695" y="1701342"/>
            <a:ext cx="6030849" cy="3740863"/>
          </a:xfrm>
          <a:prstGeom prst="rect">
            <a:avLst/>
          </a:prstGeom>
        </p:spPr>
      </p:pic>
      <p:sp>
        <p:nvSpPr>
          <p:cNvPr id="3" name="文字方塊 2"/>
          <p:cNvSpPr txBox="1"/>
          <p:nvPr/>
        </p:nvSpPr>
        <p:spPr>
          <a:xfrm>
            <a:off x="333668" y="476672"/>
            <a:ext cx="5894516" cy="1200329"/>
          </a:xfrm>
          <a:prstGeom prst="rect">
            <a:avLst/>
          </a:prstGeom>
          <a:noFill/>
        </p:spPr>
        <p:txBody>
          <a:bodyPr wrap="square" rtlCol="0">
            <a:spAutoFit/>
          </a:bodyPr>
          <a:lstStyle/>
          <a:p>
            <a:r>
              <a:rPr lang="en-US" altLang="zh-TW" sz="3600" b="1" dirty="0" smtClean="0">
                <a:solidFill>
                  <a:srgbClr val="FF0000"/>
                </a:solidFill>
                <a:latin typeface="標楷體" panose="03000509000000000000" pitchFamily="65" charset="-120"/>
                <a:ea typeface="標楷體" panose="03000509000000000000" pitchFamily="65" charset="-120"/>
              </a:rPr>
              <a:t>3</a:t>
            </a:r>
            <a:r>
              <a:rPr lang="zh-TW" altLang="en-US" sz="3600" b="1" dirty="0" smtClean="0">
                <a:solidFill>
                  <a:srgbClr val="FF0000"/>
                </a:solidFill>
                <a:latin typeface="標楷體" panose="03000509000000000000" pitchFamily="65" charset="-120"/>
                <a:ea typeface="標楷體" panose="03000509000000000000" pitchFamily="65" charset="-120"/>
              </a:rPr>
              <a:t>月</a:t>
            </a:r>
            <a:r>
              <a:rPr lang="en-US" altLang="zh-TW" sz="3600" b="1" dirty="0" smtClean="0">
                <a:solidFill>
                  <a:srgbClr val="FF0000"/>
                </a:solidFill>
                <a:latin typeface="標楷體" panose="03000509000000000000" pitchFamily="65" charset="-120"/>
                <a:ea typeface="標楷體" panose="03000509000000000000" pitchFamily="65" charset="-120"/>
              </a:rPr>
              <a:t>5</a:t>
            </a:r>
            <a:r>
              <a:rPr lang="zh-TW" altLang="en-US" sz="3600" b="1" dirty="0" smtClean="0">
                <a:solidFill>
                  <a:srgbClr val="FF0000"/>
                </a:solidFill>
                <a:latin typeface="標楷體" panose="03000509000000000000" pitchFamily="65" charset="-120"/>
                <a:ea typeface="標楷體" panose="03000509000000000000" pitchFamily="65" charset="-120"/>
              </a:rPr>
              <a:t>日</a:t>
            </a:r>
            <a:r>
              <a:rPr lang="zh-TW" altLang="en-US" sz="3600" b="1" dirty="0">
                <a:solidFill>
                  <a:srgbClr val="FF0000"/>
                </a:solidFill>
                <a:latin typeface="標楷體" panose="03000509000000000000" pitchFamily="65" charset="-120"/>
                <a:ea typeface="標楷體" panose="03000509000000000000" pitchFamily="65" charset="-120"/>
              </a:rPr>
              <a:t>輔導員增</a:t>
            </a:r>
            <a:r>
              <a:rPr lang="zh-TW" altLang="en-US" sz="3600" b="1" dirty="0" smtClean="0">
                <a:solidFill>
                  <a:srgbClr val="FF0000"/>
                </a:solidFill>
                <a:latin typeface="標楷體" panose="03000509000000000000" pitchFamily="65" charset="-120"/>
                <a:ea typeface="標楷體" panose="03000509000000000000" pitchFamily="65" charset="-120"/>
              </a:rPr>
              <a:t>能共備</a:t>
            </a:r>
            <a:endParaRPr lang="en-US" altLang="zh-TW" sz="3600" b="1" dirty="0" smtClean="0">
              <a:solidFill>
                <a:srgbClr val="FF0000"/>
              </a:solidFill>
              <a:latin typeface="標楷體" panose="03000509000000000000" pitchFamily="65" charset="-120"/>
              <a:ea typeface="標楷體" panose="03000509000000000000" pitchFamily="65" charset="-120"/>
            </a:endParaRPr>
          </a:p>
          <a:p>
            <a:r>
              <a:rPr lang="zh-TW" altLang="en-US" sz="3600" b="1" dirty="0">
                <a:solidFill>
                  <a:srgbClr val="FF0000"/>
                </a:solidFill>
                <a:latin typeface="標楷體" panose="03000509000000000000" pitchFamily="65" charset="-120"/>
                <a:ea typeface="標楷體" panose="03000509000000000000" pitchFamily="65" charset="-120"/>
              </a:rPr>
              <a:t>單元：線型</a:t>
            </a:r>
            <a:r>
              <a:rPr lang="zh-TW" altLang="en-US" sz="3600" b="1" dirty="0" smtClean="0">
                <a:solidFill>
                  <a:srgbClr val="FF0000"/>
                </a:solidFill>
                <a:latin typeface="標楷體" panose="03000509000000000000" pitchFamily="65" charset="-120"/>
                <a:ea typeface="標楷體" panose="03000509000000000000" pitchFamily="65" charset="-120"/>
              </a:rPr>
              <a:t>函數、平面幾何</a:t>
            </a:r>
            <a:endParaRPr lang="zh-TW" altLang="en-US" sz="3600" b="1" dirty="0">
              <a:solidFill>
                <a:srgbClr val="FF0000"/>
              </a:solidFill>
              <a:latin typeface="標楷體" panose="03000509000000000000" pitchFamily="65" charset="-120"/>
              <a:ea typeface="標楷體" panose="03000509000000000000" pitchFamily="65" charset="-120"/>
            </a:endParaRPr>
          </a:p>
        </p:txBody>
      </p:sp>
      <p:pic>
        <p:nvPicPr>
          <p:cNvPr id="13" name="圖片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9512" y="2276872"/>
            <a:ext cx="5472608" cy="4052702"/>
          </a:xfrm>
          <a:prstGeom prst="rect">
            <a:avLst/>
          </a:prstGeom>
        </p:spPr>
      </p:pic>
    </p:spTree>
    <p:extLst>
      <p:ext uri="{BB962C8B-B14F-4D97-AF65-F5344CB8AC3E}">
        <p14:creationId xmlns:p14="http://schemas.microsoft.com/office/powerpoint/2010/main" val="23956743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p:cNvGraphicFramePr/>
          <p:nvPr>
            <p:extLst>
              <p:ext uri="{D42A27DB-BD31-4B8C-83A1-F6EECF244321}">
                <p14:modId xmlns:p14="http://schemas.microsoft.com/office/powerpoint/2010/main" val="1833680386"/>
              </p:ext>
            </p:extLst>
          </p:nvPr>
        </p:nvGraphicFramePr>
        <p:xfrm>
          <a:off x="0" y="0"/>
          <a:ext cx="8892480" cy="6669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圖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050" y="0"/>
            <a:ext cx="9243050" cy="6857999"/>
          </a:xfrm>
          <a:prstGeom prst="rect">
            <a:avLst/>
          </a:prstGeom>
        </p:spPr>
      </p:pic>
      <p:sp>
        <p:nvSpPr>
          <p:cNvPr id="3" name="文字方塊 2"/>
          <p:cNvSpPr txBox="1"/>
          <p:nvPr/>
        </p:nvSpPr>
        <p:spPr>
          <a:xfrm>
            <a:off x="333668" y="476672"/>
            <a:ext cx="5894516" cy="1200329"/>
          </a:xfrm>
          <a:prstGeom prst="rect">
            <a:avLst/>
          </a:prstGeom>
          <a:noFill/>
        </p:spPr>
        <p:txBody>
          <a:bodyPr wrap="square" rtlCol="0">
            <a:spAutoFit/>
          </a:bodyPr>
          <a:lstStyle/>
          <a:p>
            <a:r>
              <a:rPr lang="en-US" altLang="zh-TW" sz="3600" b="1" dirty="0" smtClean="0">
                <a:solidFill>
                  <a:srgbClr val="FF0000"/>
                </a:solidFill>
                <a:latin typeface="標楷體" panose="03000509000000000000" pitchFamily="65" charset="-120"/>
                <a:ea typeface="標楷體" panose="03000509000000000000" pitchFamily="65" charset="-120"/>
              </a:rPr>
              <a:t>3</a:t>
            </a:r>
            <a:r>
              <a:rPr lang="zh-TW" altLang="en-US" sz="3600" b="1" dirty="0" smtClean="0">
                <a:solidFill>
                  <a:srgbClr val="FF0000"/>
                </a:solidFill>
                <a:latin typeface="標楷體" panose="03000509000000000000" pitchFamily="65" charset="-120"/>
                <a:ea typeface="標楷體" panose="03000509000000000000" pitchFamily="65" charset="-120"/>
              </a:rPr>
              <a:t>月</a:t>
            </a:r>
            <a:r>
              <a:rPr lang="en-US" altLang="zh-TW" sz="3600" b="1" dirty="0" smtClean="0">
                <a:solidFill>
                  <a:srgbClr val="FF0000"/>
                </a:solidFill>
                <a:latin typeface="標楷體" panose="03000509000000000000" pitchFamily="65" charset="-120"/>
                <a:ea typeface="標楷體" panose="03000509000000000000" pitchFamily="65" charset="-120"/>
              </a:rPr>
              <a:t>5</a:t>
            </a:r>
            <a:r>
              <a:rPr lang="zh-TW" altLang="en-US" sz="3600" b="1" dirty="0" smtClean="0">
                <a:solidFill>
                  <a:srgbClr val="FF0000"/>
                </a:solidFill>
                <a:latin typeface="標楷體" panose="03000509000000000000" pitchFamily="65" charset="-120"/>
                <a:ea typeface="標楷體" panose="03000509000000000000" pitchFamily="65" charset="-120"/>
              </a:rPr>
              <a:t>日</a:t>
            </a:r>
            <a:r>
              <a:rPr lang="zh-TW" altLang="en-US" sz="3600" b="1" dirty="0">
                <a:solidFill>
                  <a:srgbClr val="FF0000"/>
                </a:solidFill>
                <a:latin typeface="標楷體" panose="03000509000000000000" pitchFamily="65" charset="-120"/>
                <a:ea typeface="標楷體" panose="03000509000000000000" pitchFamily="65" charset="-120"/>
              </a:rPr>
              <a:t>輔導員增</a:t>
            </a:r>
            <a:r>
              <a:rPr lang="zh-TW" altLang="en-US" sz="3600" b="1" dirty="0" smtClean="0">
                <a:solidFill>
                  <a:srgbClr val="FF0000"/>
                </a:solidFill>
                <a:latin typeface="標楷體" panose="03000509000000000000" pitchFamily="65" charset="-120"/>
                <a:ea typeface="標楷體" panose="03000509000000000000" pitchFamily="65" charset="-120"/>
              </a:rPr>
              <a:t>能</a:t>
            </a:r>
            <a:r>
              <a:rPr lang="en-US" altLang="zh-TW" sz="3600" b="1" dirty="0" smtClean="0">
                <a:solidFill>
                  <a:srgbClr val="FF0000"/>
                </a:solidFill>
                <a:latin typeface="標楷體" panose="03000509000000000000" pitchFamily="65" charset="-120"/>
                <a:ea typeface="標楷體" panose="03000509000000000000" pitchFamily="65" charset="-120"/>
              </a:rPr>
              <a:t>-</a:t>
            </a:r>
            <a:r>
              <a:rPr lang="zh-TW" altLang="en-US" sz="3600" b="1" dirty="0" smtClean="0">
                <a:solidFill>
                  <a:srgbClr val="FF0000"/>
                </a:solidFill>
                <a:latin typeface="標楷體" panose="03000509000000000000" pitchFamily="65" charset="-120"/>
                <a:ea typeface="標楷體" panose="03000509000000000000" pitchFamily="65" charset="-120"/>
              </a:rPr>
              <a:t>共備</a:t>
            </a:r>
            <a:r>
              <a:rPr lang="en-US" altLang="zh-TW" sz="3600" b="1" dirty="0" smtClean="0">
                <a:solidFill>
                  <a:srgbClr val="FF0000"/>
                </a:solidFill>
                <a:latin typeface="標楷體" panose="03000509000000000000" pitchFamily="65" charset="-120"/>
                <a:ea typeface="標楷體" panose="03000509000000000000" pitchFamily="65" charset="-120"/>
              </a:rPr>
              <a:t>SOP</a:t>
            </a:r>
          </a:p>
          <a:p>
            <a:endParaRPr lang="zh-TW" altLang="en-US" sz="3600" b="1" dirty="0">
              <a:solidFill>
                <a:srgbClr val="FF0000"/>
              </a:solidFill>
              <a:latin typeface="標楷體" panose="03000509000000000000" pitchFamily="65" charset="-120"/>
              <a:ea typeface="標楷體" panose="03000509000000000000" pitchFamily="65" charset="-120"/>
            </a:endParaRPr>
          </a:p>
        </p:txBody>
      </p:sp>
      <p:graphicFrame>
        <p:nvGraphicFramePr>
          <p:cNvPr id="8" name="資料庫圖表 7"/>
          <p:cNvGraphicFramePr/>
          <p:nvPr>
            <p:extLst>
              <p:ext uri="{D42A27DB-BD31-4B8C-83A1-F6EECF244321}">
                <p14:modId xmlns:p14="http://schemas.microsoft.com/office/powerpoint/2010/main" val="3310955008"/>
              </p:ext>
            </p:extLst>
          </p:nvPr>
        </p:nvGraphicFramePr>
        <p:xfrm>
          <a:off x="539552" y="1076836"/>
          <a:ext cx="7920880" cy="523248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23187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p:cNvGraphicFramePr/>
          <p:nvPr>
            <p:extLst>
              <p:ext uri="{D42A27DB-BD31-4B8C-83A1-F6EECF244321}">
                <p14:modId xmlns:p14="http://schemas.microsoft.com/office/powerpoint/2010/main" val="1819234847"/>
              </p:ext>
            </p:extLst>
          </p:nvPr>
        </p:nvGraphicFramePr>
        <p:xfrm>
          <a:off x="0" y="0"/>
          <a:ext cx="8892480" cy="6669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圖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050" y="0"/>
            <a:ext cx="9243050" cy="6857999"/>
          </a:xfrm>
          <a:prstGeom prst="rect">
            <a:avLst/>
          </a:prstGeom>
        </p:spPr>
      </p:pic>
      <p:sp>
        <p:nvSpPr>
          <p:cNvPr id="3" name="文字方塊 2"/>
          <p:cNvSpPr txBox="1"/>
          <p:nvPr/>
        </p:nvSpPr>
        <p:spPr>
          <a:xfrm>
            <a:off x="333668" y="476672"/>
            <a:ext cx="5894516" cy="1200329"/>
          </a:xfrm>
          <a:prstGeom prst="rect">
            <a:avLst/>
          </a:prstGeom>
          <a:noFill/>
        </p:spPr>
        <p:txBody>
          <a:bodyPr wrap="square" rtlCol="0">
            <a:spAutoFit/>
          </a:bodyPr>
          <a:lstStyle/>
          <a:p>
            <a:r>
              <a:rPr lang="en-US" altLang="zh-TW" sz="3600" b="1" dirty="0" smtClean="0">
                <a:solidFill>
                  <a:srgbClr val="FF0000"/>
                </a:solidFill>
                <a:latin typeface="標楷體" panose="03000509000000000000" pitchFamily="65" charset="-120"/>
                <a:ea typeface="標楷體" panose="03000509000000000000" pitchFamily="65" charset="-120"/>
              </a:rPr>
              <a:t>3</a:t>
            </a:r>
            <a:r>
              <a:rPr lang="zh-TW" altLang="en-US" sz="3600" b="1" dirty="0" smtClean="0">
                <a:solidFill>
                  <a:srgbClr val="FF0000"/>
                </a:solidFill>
                <a:latin typeface="標楷體" panose="03000509000000000000" pitchFamily="65" charset="-120"/>
                <a:ea typeface="標楷體" panose="03000509000000000000" pitchFamily="65" charset="-120"/>
              </a:rPr>
              <a:t>月</a:t>
            </a:r>
            <a:r>
              <a:rPr lang="en-US" altLang="zh-TW" sz="3600" b="1" dirty="0" smtClean="0">
                <a:solidFill>
                  <a:srgbClr val="FF0000"/>
                </a:solidFill>
                <a:latin typeface="標楷體" panose="03000509000000000000" pitchFamily="65" charset="-120"/>
                <a:ea typeface="標楷體" panose="03000509000000000000" pitchFamily="65" charset="-120"/>
              </a:rPr>
              <a:t>5</a:t>
            </a:r>
            <a:r>
              <a:rPr lang="zh-TW" altLang="en-US" sz="3600" b="1" dirty="0" smtClean="0">
                <a:solidFill>
                  <a:srgbClr val="FF0000"/>
                </a:solidFill>
                <a:latin typeface="標楷體" panose="03000509000000000000" pitchFamily="65" charset="-120"/>
                <a:ea typeface="標楷體" panose="03000509000000000000" pitchFamily="65" charset="-120"/>
              </a:rPr>
              <a:t>日</a:t>
            </a:r>
            <a:r>
              <a:rPr lang="zh-TW" altLang="en-US" sz="3600" b="1" dirty="0">
                <a:solidFill>
                  <a:srgbClr val="FF0000"/>
                </a:solidFill>
                <a:latin typeface="標楷體" panose="03000509000000000000" pitchFamily="65" charset="-120"/>
                <a:ea typeface="標楷體" panose="03000509000000000000" pitchFamily="65" charset="-120"/>
              </a:rPr>
              <a:t>輔導員增</a:t>
            </a:r>
            <a:r>
              <a:rPr lang="zh-TW" altLang="en-US" sz="3600" b="1" dirty="0" smtClean="0">
                <a:solidFill>
                  <a:srgbClr val="FF0000"/>
                </a:solidFill>
                <a:latin typeface="標楷體" panose="03000509000000000000" pitchFamily="65" charset="-120"/>
                <a:ea typeface="標楷體" panose="03000509000000000000" pitchFamily="65" charset="-120"/>
              </a:rPr>
              <a:t>能</a:t>
            </a:r>
            <a:r>
              <a:rPr lang="en-US" altLang="zh-TW" sz="3600" b="1" dirty="0" smtClean="0">
                <a:solidFill>
                  <a:srgbClr val="FF0000"/>
                </a:solidFill>
                <a:latin typeface="標楷體" panose="03000509000000000000" pitchFamily="65" charset="-120"/>
                <a:ea typeface="標楷體" panose="03000509000000000000" pitchFamily="65" charset="-120"/>
              </a:rPr>
              <a:t>-</a:t>
            </a:r>
            <a:r>
              <a:rPr lang="zh-TW" altLang="en-US" sz="3600" b="1" dirty="0" smtClean="0">
                <a:solidFill>
                  <a:srgbClr val="FF0000"/>
                </a:solidFill>
                <a:latin typeface="標楷體" panose="03000509000000000000" pitchFamily="65" charset="-120"/>
                <a:ea typeface="標楷體" panose="03000509000000000000" pitchFamily="65" charset="-120"/>
              </a:rPr>
              <a:t>共備</a:t>
            </a:r>
            <a:r>
              <a:rPr lang="en-US" altLang="zh-TW" sz="3600" b="1" dirty="0" smtClean="0">
                <a:solidFill>
                  <a:srgbClr val="FF0000"/>
                </a:solidFill>
                <a:latin typeface="標楷體" panose="03000509000000000000" pitchFamily="65" charset="-120"/>
                <a:ea typeface="標楷體" panose="03000509000000000000" pitchFamily="65" charset="-120"/>
              </a:rPr>
              <a:t>SOP</a:t>
            </a:r>
          </a:p>
          <a:p>
            <a:endParaRPr lang="zh-TW" altLang="en-US" sz="3600" b="1" dirty="0">
              <a:solidFill>
                <a:srgbClr val="FF0000"/>
              </a:solidFill>
              <a:latin typeface="標楷體" panose="03000509000000000000" pitchFamily="65" charset="-120"/>
              <a:ea typeface="標楷體" panose="03000509000000000000" pitchFamily="65" charset="-120"/>
            </a:endParaRPr>
          </a:p>
        </p:txBody>
      </p:sp>
      <p:pic>
        <p:nvPicPr>
          <p:cNvPr id="7" name="圖片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3668" y="1076836"/>
            <a:ext cx="8342788" cy="4584412"/>
          </a:xfrm>
          <a:prstGeom prst="rect">
            <a:avLst/>
          </a:prstGeom>
        </p:spPr>
      </p:pic>
      <p:pic>
        <p:nvPicPr>
          <p:cNvPr id="6" name="圖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0840" y="2932577"/>
            <a:ext cx="8372515" cy="3451819"/>
          </a:xfrm>
          <a:prstGeom prst="rect">
            <a:avLst/>
          </a:prstGeom>
        </p:spPr>
      </p:pic>
      <p:pic>
        <p:nvPicPr>
          <p:cNvPr id="9" name="圖片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0840" y="1105684"/>
            <a:ext cx="8539632" cy="5278712"/>
          </a:xfrm>
          <a:prstGeom prst="rect">
            <a:avLst/>
          </a:prstGeom>
        </p:spPr>
      </p:pic>
    </p:spTree>
    <p:extLst>
      <p:ext uri="{BB962C8B-B14F-4D97-AF65-F5344CB8AC3E}">
        <p14:creationId xmlns:p14="http://schemas.microsoft.com/office/powerpoint/2010/main" val="3815202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p:cNvGraphicFramePr/>
          <p:nvPr>
            <p:extLst>
              <p:ext uri="{D42A27DB-BD31-4B8C-83A1-F6EECF244321}">
                <p14:modId xmlns:p14="http://schemas.microsoft.com/office/powerpoint/2010/main" val="375090403"/>
              </p:ext>
            </p:extLst>
          </p:nvPr>
        </p:nvGraphicFramePr>
        <p:xfrm>
          <a:off x="0" y="0"/>
          <a:ext cx="8892480" cy="6669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圖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2120" y="-2049"/>
            <a:ext cx="9243050" cy="6857999"/>
          </a:xfrm>
          <a:prstGeom prst="rect">
            <a:avLst/>
          </a:prstGeom>
        </p:spPr>
      </p:pic>
      <p:sp>
        <p:nvSpPr>
          <p:cNvPr id="3" name="文字方塊 2"/>
          <p:cNvSpPr txBox="1"/>
          <p:nvPr/>
        </p:nvSpPr>
        <p:spPr>
          <a:xfrm>
            <a:off x="333670" y="692696"/>
            <a:ext cx="4526362" cy="1323439"/>
          </a:xfrm>
          <a:prstGeom prst="rect">
            <a:avLst/>
          </a:prstGeom>
          <a:noFill/>
        </p:spPr>
        <p:txBody>
          <a:bodyPr wrap="square" rtlCol="0">
            <a:spAutoFit/>
          </a:bodyPr>
          <a:lstStyle/>
          <a:p>
            <a:r>
              <a:rPr lang="en-US" altLang="zh-TW" sz="4000" b="1" dirty="0">
                <a:solidFill>
                  <a:srgbClr val="FF0000"/>
                </a:solidFill>
                <a:latin typeface="標楷體" panose="03000509000000000000" pitchFamily="65" charset="-120"/>
                <a:ea typeface="標楷體" panose="03000509000000000000" pitchFamily="65" charset="-120"/>
              </a:rPr>
              <a:t>4</a:t>
            </a:r>
            <a:r>
              <a:rPr lang="zh-TW" altLang="en-US" sz="4000" b="1" dirty="0">
                <a:solidFill>
                  <a:srgbClr val="FF0000"/>
                </a:solidFill>
                <a:latin typeface="標楷體" panose="03000509000000000000" pitchFamily="65" charset="-120"/>
                <a:ea typeface="標楷體" panose="03000509000000000000" pitchFamily="65" charset="-120"/>
              </a:rPr>
              <a:t>月</a:t>
            </a:r>
            <a:r>
              <a:rPr lang="en-US" altLang="zh-TW" sz="4000" b="1" dirty="0">
                <a:solidFill>
                  <a:srgbClr val="FF0000"/>
                </a:solidFill>
                <a:latin typeface="標楷體" panose="03000509000000000000" pitchFamily="65" charset="-120"/>
                <a:ea typeface="標楷體" panose="03000509000000000000" pitchFamily="65" charset="-120"/>
              </a:rPr>
              <a:t>23</a:t>
            </a:r>
            <a:r>
              <a:rPr lang="zh-TW" altLang="en-US" sz="4000" b="1" dirty="0">
                <a:solidFill>
                  <a:srgbClr val="FF0000"/>
                </a:solidFill>
                <a:latin typeface="標楷體" panose="03000509000000000000" pitchFamily="65" charset="-120"/>
                <a:ea typeface="標楷體" panose="03000509000000000000" pitchFamily="65" charset="-120"/>
              </a:rPr>
              <a:t>日</a:t>
            </a:r>
            <a:r>
              <a:rPr lang="zh-TW" altLang="en-US" sz="4000" b="1" dirty="0" smtClean="0">
                <a:solidFill>
                  <a:srgbClr val="FF0000"/>
                </a:solidFill>
                <a:latin typeface="標楷體" panose="03000509000000000000" pitchFamily="65" charset="-120"/>
                <a:ea typeface="標楷體" panose="03000509000000000000" pitchFamily="65" charset="-120"/>
              </a:rPr>
              <a:t>山區共備</a:t>
            </a:r>
            <a:endParaRPr lang="en-US" altLang="zh-TW" sz="4000" b="1" dirty="0" smtClean="0">
              <a:solidFill>
                <a:srgbClr val="FF0000"/>
              </a:solidFill>
              <a:latin typeface="標楷體" panose="03000509000000000000" pitchFamily="65" charset="-120"/>
              <a:ea typeface="標楷體" panose="03000509000000000000" pitchFamily="65" charset="-120"/>
            </a:endParaRPr>
          </a:p>
          <a:p>
            <a:r>
              <a:rPr lang="zh-TW" altLang="en-US" sz="4000" b="1" dirty="0">
                <a:solidFill>
                  <a:srgbClr val="92D050"/>
                </a:solidFill>
                <a:latin typeface="標楷體" panose="03000509000000000000" pitchFamily="65" charset="-120"/>
                <a:ea typeface="標楷體" panose="03000509000000000000" pitchFamily="65" charset="-120"/>
              </a:rPr>
              <a:t>單元：線型函數</a:t>
            </a:r>
          </a:p>
        </p:txBody>
      </p:sp>
      <p:pic>
        <p:nvPicPr>
          <p:cNvPr id="8" name="圖片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3099" y="2100943"/>
            <a:ext cx="4937354" cy="4208377"/>
          </a:xfrm>
          <a:prstGeom prst="rect">
            <a:avLst/>
          </a:prstGeom>
        </p:spPr>
      </p:pic>
      <p:pic>
        <p:nvPicPr>
          <p:cNvPr id="11" name="圖片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60032" y="513547"/>
            <a:ext cx="3821180" cy="5826808"/>
          </a:xfrm>
          <a:prstGeom prst="rect">
            <a:avLst/>
          </a:prstGeom>
        </p:spPr>
      </p:pic>
    </p:spTree>
    <p:extLst>
      <p:ext uri="{BB962C8B-B14F-4D97-AF65-F5344CB8AC3E}">
        <p14:creationId xmlns:p14="http://schemas.microsoft.com/office/powerpoint/2010/main" val="9267829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p:cNvGraphicFramePr/>
          <p:nvPr>
            <p:extLst>
              <p:ext uri="{D42A27DB-BD31-4B8C-83A1-F6EECF244321}">
                <p14:modId xmlns:p14="http://schemas.microsoft.com/office/powerpoint/2010/main" val="655948708"/>
              </p:ext>
            </p:extLst>
          </p:nvPr>
        </p:nvGraphicFramePr>
        <p:xfrm>
          <a:off x="0" y="0"/>
          <a:ext cx="8892480" cy="6669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圖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2120" y="1"/>
            <a:ext cx="9243050" cy="6857999"/>
          </a:xfrm>
          <a:prstGeom prst="rect">
            <a:avLst/>
          </a:prstGeom>
        </p:spPr>
      </p:pic>
      <p:pic>
        <p:nvPicPr>
          <p:cNvPr id="6" name="圖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2381" y="980728"/>
            <a:ext cx="3815186" cy="5256584"/>
          </a:xfrm>
          <a:prstGeom prst="rect">
            <a:avLst/>
          </a:prstGeom>
        </p:spPr>
      </p:pic>
      <p:pic>
        <p:nvPicPr>
          <p:cNvPr id="7" name="圖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55976" y="856077"/>
            <a:ext cx="4276003" cy="5381235"/>
          </a:xfrm>
          <a:prstGeom prst="rect">
            <a:avLst/>
          </a:prstGeom>
        </p:spPr>
      </p:pic>
      <p:sp>
        <p:nvSpPr>
          <p:cNvPr id="3" name="文字方塊 2"/>
          <p:cNvSpPr txBox="1"/>
          <p:nvPr/>
        </p:nvSpPr>
        <p:spPr>
          <a:xfrm>
            <a:off x="292380" y="334397"/>
            <a:ext cx="3991587" cy="646331"/>
          </a:xfrm>
          <a:prstGeom prst="rect">
            <a:avLst/>
          </a:prstGeom>
          <a:noFill/>
        </p:spPr>
        <p:txBody>
          <a:bodyPr wrap="square" rtlCol="0">
            <a:spAutoFit/>
          </a:bodyPr>
          <a:lstStyle/>
          <a:p>
            <a:r>
              <a:rPr lang="zh-TW" altLang="en-US" sz="3600" b="1" dirty="0" smtClean="0">
                <a:solidFill>
                  <a:srgbClr val="FF0000"/>
                </a:solidFill>
                <a:latin typeface="標楷體" panose="03000509000000000000" pitchFamily="65" charset="-120"/>
                <a:ea typeface="標楷體" panose="03000509000000000000" pitchFamily="65" charset="-120"/>
              </a:rPr>
              <a:t>小組成果</a:t>
            </a:r>
            <a:endParaRPr lang="zh-TW" altLang="en-US" sz="3600" b="1"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5122629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p:cNvGraphicFramePr/>
          <p:nvPr>
            <p:extLst>
              <p:ext uri="{D42A27DB-BD31-4B8C-83A1-F6EECF244321}">
                <p14:modId xmlns:p14="http://schemas.microsoft.com/office/powerpoint/2010/main" val="1747489513"/>
              </p:ext>
            </p:extLst>
          </p:nvPr>
        </p:nvGraphicFramePr>
        <p:xfrm>
          <a:off x="0" y="0"/>
          <a:ext cx="8892480" cy="6669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圖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2120" y="1"/>
            <a:ext cx="9243050" cy="6857999"/>
          </a:xfrm>
          <a:prstGeom prst="rect">
            <a:avLst/>
          </a:prstGeom>
        </p:spPr>
      </p:pic>
      <p:sp>
        <p:nvSpPr>
          <p:cNvPr id="3" name="文字方塊 2"/>
          <p:cNvSpPr txBox="1"/>
          <p:nvPr/>
        </p:nvSpPr>
        <p:spPr>
          <a:xfrm>
            <a:off x="323528" y="513546"/>
            <a:ext cx="2160240" cy="646331"/>
          </a:xfrm>
          <a:prstGeom prst="rect">
            <a:avLst/>
          </a:prstGeom>
          <a:noFill/>
        </p:spPr>
        <p:txBody>
          <a:bodyPr wrap="square" rtlCol="0">
            <a:spAutoFit/>
          </a:bodyPr>
          <a:lstStyle/>
          <a:p>
            <a:r>
              <a:rPr lang="zh-TW" altLang="en-US" sz="3600" b="1" dirty="0">
                <a:solidFill>
                  <a:srgbClr val="FF0000"/>
                </a:solidFill>
                <a:latin typeface="標楷體" panose="03000509000000000000" pitchFamily="65" charset="-120"/>
                <a:ea typeface="標楷體" panose="03000509000000000000" pitchFamily="65" charset="-120"/>
              </a:rPr>
              <a:t>小組成果</a:t>
            </a:r>
          </a:p>
        </p:txBody>
      </p:sp>
      <p:pic>
        <p:nvPicPr>
          <p:cNvPr id="8" name="圖片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57577" y="1159876"/>
            <a:ext cx="4086221" cy="5163674"/>
          </a:xfrm>
          <a:prstGeom prst="rect">
            <a:avLst/>
          </a:prstGeom>
        </p:spPr>
      </p:pic>
      <p:pic>
        <p:nvPicPr>
          <p:cNvPr id="10" name="圖片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5347" y="1159876"/>
            <a:ext cx="4322917" cy="5096797"/>
          </a:xfrm>
          <a:prstGeom prst="rect">
            <a:avLst/>
          </a:prstGeom>
        </p:spPr>
      </p:pic>
    </p:spTree>
    <p:extLst>
      <p:ext uri="{BB962C8B-B14F-4D97-AF65-F5344CB8AC3E}">
        <p14:creationId xmlns:p14="http://schemas.microsoft.com/office/powerpoint/2010/main" val="16674750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圖片 9"/>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15493" y1="84043" x2="16298" y2="86170"/>
                        <a14:foregroundMark x1="13883" y1="67021" x2="13883" y2="67021"/>
                        <a14:foregroundMark x1="1207" y1="60638" x2="1811" y2="60638"/>
                        <a14:foregroundMark x1="5231" y1="58511" x2="5231" y2="58511"/>
                        <a14:foregroundMark x1="7847" y1="60638" x2="9054" y2="60638"/>
                        <a14:foregroundMark x1="12274" y1="61702" x2="15493" y2="63830"/>
                        <a14:foregroundMark x1="18310" y1="64894" x2="18310" y2="64894"/>
                        <a14:foregroundMark x1="18712" y1="64894" x2="18712" y2="64894"/>
                        <a14:foregroundMark x1="21730" y1="65957" x2="22133" y2="71277"/>
                        <a14:foregroundMark x1="20523" y1="78723" x2="20121" y2="78723"/>
                        <a14:foregroundMark x1="16097" y1="78723" x2="16097" y2="78723"/>
                        <a14:foregroundMark x1="12475" y1="81915" x2="10060" y2="84043"/>
                        <a14:foregroundMark x1="6439" y1="80851" x2="6439" y2="80851"/>
                        <a14:foregroundMark x1="5634" y1="78723" x2="5634" y2="78723"/>
                        <a14:foregroundMark x1="5634" y1="76596" x2="5634" y2="76596"/>
                        <a14:foregroundMark x1="5030" y1="77660" x2="5030" y2="77660"/>
                        <a14:foregroundMark x1="28974" y1="94681" x2="28974" y2="94681"/>
                        <a14:foregroundMark x1="28571" y1="94681" x2="30785" y2="94681"/>
                        <a14:foregroundMark x1="38229" y1="92553" x2="38229" y2="92553"/>
                        <a14:foregroundMark x1="38833" y1="89362" x2="38833" y2="89362"/>
                        <a14:foregroundMark x1="39638" y1="85106" x2="39638" y2="85106"/>
                        <a14:foregroundMark x1="41247" y1="79787" x2="41650" y2="79787"/>
                        <a14:foregroundMark x1="44064" y1="76596" x2="45674" y2="77660"/>
                        <a14:foregroundMark x1="49899" y1="81915" x2="50503" y2="81915"/>
                        <a14:foregroundMark x1="51911" y1="81915" x2="52314" y2="81915"/>
                        <a14:foregroundMark x1="32998" y1="94681" x2="34406" y2="94681"/>
                        <a14:foregroundMark x1="38632" y1="90426" x2="38632" y2="90426"/>
                        <a14:foregroundMark x1="36419" y1="92553" x2="36419" y2="92553"/>
                        <a14:foregroundMark x1="39437" y1="79787" x2="39437" y2="79787"/>
                        <a14:foregroundMark x1="42052" y1="72340" x2="42052" y2="72340"/>
                        <a14:foregroundMark x1="44064" y1="71277" x2="45674" y2="72340"/>
                        <a14:foregroundMark x1="48692" y1="72340" x2="48692" y2="72340"/>
                        <a14:foregroundMark x1="49497" y1="71277" x2="48893" y2="71277"/>
                        <a14:foregroundMark x1="43461" y1="72340" x2="43058" y2="74468"/>
                        <a14:foregroundMark x1="38431" y1="69149" x2="38431" y2="69149"/>
                        <a14:foregroundMark x1="40644" y1="64894" x2="41247" y2="65957"/>
                        <a14:foregroundMark x1="45070" y1="69149" x2="45070" y2="69149"/>
                        <a14:foregroundMark x1="47284" y1="67021" x2="47887" y2="69149"/>
                        <a14:foregroundMark x1="48692" y1="71277" x2="48692" y2="71277"/>
                        <a14:foregroundMark x1="45272" y1="70213" x2="45272" y2="70213"/>
                        <a14:foregroundMark x1="43863" y1="69149" x2="43863" y2="69149"/>
                        <a14:foregroundMark x1="41247" y1="65957" x2="41247" y2="65957"/>
                        <a14:foregroundMark x1="39839" y1="65957" x2="39839" y2="65957"/>
                        <a14:foregroundMark x1="39638" y1="64894" x2="39638" y2="64894"/>
                        <a14:foregroundMark x1="38632" y1="64894" x2="38632" y2="64894"/>
                        <a14:foregroundMark x1="38632" y1="62766" x2="38632" y2="62766"/>
                        <a14:foregroundMark x1="41247" y1="62766" x2="44467" y2="63830"/>
                        <a14:foregroundMark x1="47082" y1="63830" x2="47082" y2="63830"/>
                        <a14:foregroundMark x1="51308" y1="69149" x2="53119" y2="69149"/>
                        <a14:foregroundMark x1="56539" y1="67021" x2="57344" y2="67021"/>
                        <a14:foregroundMark x1="58350" y1="67021" x2="58753" y2="71277"/>
                        <a14:foregroundMark x1="61972" y1="73404" x2="61972" y2="73404"/>
                        <a14:foregroundMark x1="62575" y1="74468" x2="62575" y2="74468"/>
                        <a14:foregroundMark x1="67002" y1="74468" x2="70020" y2="75532"/>
                        <a14:foregroundMark x1="73038" y1="75532" x2="73038" y2="75532"/>
                        <a14:foregroundMark x1="74849" y1="76596" x2="76056" y2="79787"/>
                        <a14:foregroundMark x1="78270" y1="79787" x2="78873" y2="80851"/>
                        <a14:foregroundMark x1="82696" y1="82979" x2="83702" y2="81915"/>
                        <a14:foregroundMark x1="84909" y1="81915" x2="86519" y2="81915"/>
                        <a14:foregroundMark x1="89738" y1="80851" x2="91348" y2="80851"/>
                        <a14:foregroundMark x1="92958" y1="80851" x2="93360" y2="80851"/>
                        <a14:foregroundMark x1="94970" y1="79787" x2="95573" y2="79787"/>
                        <a14:foregroundMark x1="96579" y1="80851" x2="96579" y2="80851"/>
                        <a14:foregroundMark x1="96781" y1="91489" x2="97586" y2="93617"/>
                        <a14:foregroundMark x1="98390" y1="94681" x2="98390" y2="94681"/>
                        <a14:foregroundMark x1="98592" y1="92553" x2="98592" y2="92553"/>
                        <a14:foregroundMark x1="98390" y1="78723" x2="98390" y2="78723"/>
                        <a14:foregroundMark x1="98592" y1="65957" x2="98592" y2="65957"/>
                        <a14:foregroundMark x1="98390" y1="62766" x2="97988" y2="65957"/>
                        <a14:foregroundMark x1="91147" y1="63830" x2="90946" y2="65957"/>
                        <a14:foregroundMark x1="88330" y1="71277" x2="88330" y2="71277"/>
                        <a14:foregroundMark x1="82696" y1="72340" x2="80885" y2="72340"/>
                        <a14:foregroundMark x1="77062" y1="70213" x2="77062" y2="70213"/>
                        <a14:foregroundMark x1="90946" y1="60638" x2="92354" y2="61702"/>
                        <a14:foregroundMark x1="93964" y1="62766" x2="93964" y2="62766"/>
                        <a14:foregroundMark x1="97787" y1="60638" x2="97988" y2="62766"/>
                        <a14:foregroundMark x1="98994" y1="63830" x2="99799" y2="63830"/>
                        <a14:foregroundMark x1="34406" y1="42553" x2="34406" y2="42553"/>
                        <a14:foregroundMark x1="34809" y1="40426" x2="34809" y2="40426"/>
                        <a14:foregroundMark x1="35211" y1="37234" x2="35211" y2="37234"/>
                        <a14:foregroundMark x1="35412" y1="35106" x2="35412" y2="35106"/>
                        <a14:foregroundMark x1="35412" y1="29787" x2="35412" y2="29787"/>
                        <a14:foregroundMark x1="35614" y1="25532" x2="35614" y2="25532"/>
                      </a14:backgroundRemoval>
                    </a14:imgEffect>
                  </a14:imgLayer>
                </a14:imgProps>
              </a:ext>
              <a:ext uri="{28A0092B-C50C-407E-A947-70E740481C1C}">
                <a14:useLocalDpi xmlns:a14="http://schemas.microsoft.com/office/drawing/2010/main" val="0"/>
              </a:ext>
            </a:extLst>
          </a:blip>
          <a:stretch>
            <a:fillRect/>
          </a:stretch>
        </p:blipFill>
        <p:spPr>
          <a:xfrm>
            <a:off x="10350" y="5130509"/>
            <a:ext cx="9133650" cy="1727491"/>
          </a:xfrm>
          <a:prstGeom prst="rect">
            <a:avLst/>
          </a:prstGeom>
        </p:spPr>
      </p:pic>
      <p:pic>
        <p:nvPicPr>
          <p:cNvPr id="11" name="圖片 10"/>
          <p:cNvPicPr>
            <a:picLocks noChangeAspect="1"/>
          </p:cNvPicPr>
          <p:nvPr/>
        </p:nvPicPr>
        <p:blipFill>
          <a:blip r:embed="rId6" cstate="print">
            <a:extLst>
              <a:ext uri="{BEBA8EAE-BF5A-486C-A8C5-ECC9F3942E4B}">
                <a14:imgProps xmlns:a14="http://schemas.microsoft.com/office/drawing/2010/main">
                  <a14:imgLayer r:embed="rId7">
                    <a14:imgEffect>
                      <a14:backgroundRemoval t="9848" b="99811" l="0" r="89851"/>
                    </a14:imgEffect>
                  </a14:imgLayer>
                </a14:imgProps>
              </a:ext>
              <a:ext uri="{28A0092B-C50C-407E-A947-70E740481C1C}">
                <a14:useLocalDpi xmlns:a14="http://schemas.microsoft.com/office/drawing/2010/main" val="0"/>
              </a:ext>
            </a:extLst>
          </a:blip>
          <a:stretch>
            <a:fillRect/>
          </a:stretch>
        </p:blipFill>
        <p:spPr>
          <a:xfrm>
            <a:off x="4283968" y="1782165"/>
            <a:ext cx="4860032" cy="4948024"/>
          </a:xfrm>
          <a:prstGeom prst="rect">
            <a:avLst/>
          </a:prstGeom>
        </p:spPr>
      </p:pic>
      <p:sp>
        <p:nvSpPr>
          <p:cNvPr id="7" name="Titre 1"/>
          <p:cNvSpPr txBox="1">
            <a:spLocks/>
          </p:cNvSpPr>
          <p:nvPr/>
        </p:nvSpPr>
        <p:spPr>
          <a:xfrm>
            <a:off x="5076056" y="2708920"/>
            <a:ext cx="3384376" cy="1800200"/>
          </a:xfrm>
          <a:prstGeom prst="rect">
            <a:avLst/>
          </a:prstGeom>
        </p:spPr>
        <p:txBody>
          <a:bodyPr vert="horz" lIns="91440" tIns="45720" rIns="91440" bIns="45720" rtlCol="0" anchor="ctr">
            <a:normAutofit/>
          </a:bodyPr>
          <a:lstStyle>
            <a:lvl1pPr algn="r" defTabSz="914400" rtl="0" eaLnBrk="1" latinLnBrk="0" hangingPunct="1">
              <a:spcBef>
                <a:spcPct val="0"/>
              </a:spcBef>
              <a:buNone/>
              <a:defRPr sz="2000" b="1" kern="1200" cap="small" normalizeH="0" baseline="0">
                <a:solidFill>
                  <a:schemeClr val="accent1"/>
                </a:solidFill>
                <a:latin typeface="Verdana" pitchFamily="34" charset="0"/>
                <a:ea typeface="+mj-ea"/>
                <a:cs typeface="+mj-cs"/>
              </a:defRPr>
            </a:lvl1pPr>
          </a:lstStyle>
          <a:p>
            <a:pPr algn="l"/>
            <a:r>
              <a:rPr lang="zh-TW" altLang="en-US" sz="8800" dirty="0" smtClean="0">
                <a:solidFill>
                  <a:srgbClr val="FF0000"/>
                </a:solidFill>
                <a:latin typeface="標楷體" panose="03000509000000000000" pitchFamily="65" charset="-120"/>
                <a:ea typeface="標楷體" panose="03000509000000000000" pitchFamily="65" charset="-120"/>
              </a:rPr>
              <a:t>生 根 </a:t>
            </a:r>
            <a:endParaRPr lang="fr-FR" altLang="zh-TW" sz="8800" dirty="0" smtClean="0">
              <a:solidFill>
                <a:srgbClr val="FF0000"/>
              </a:solidFill>
              <a:latin typeface="標楷體" panose="03000509000000000000" pitchFamily="65" charset="-120"/>
              <a:ea typeface="標楷體" panose="03000509000000000000" pitchFamily="65" charset="-120"/>
            </a:endParaRPr>
          </a:p>
        </p:txBody>
      </p:sp>
      <p:sp>
        <p:nvSpPr>
          <p:cNvPr id="19" name="向右箭號 4"/>
          <p:cNvSpPr/>
          <p:nvPr/>
        </p:nvSpPr>
        <p:spPr>
          <a:xfrm rot="115874">
            <a:off x="1407273" y="4773148"/>
            <a:ext cx="222168" cy="218444"/>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TW" altLang="en-US" sz="1500" kern="1200"/>
          </a:p>
        </p:txBody>
      </p:sp>
      <p:sp>
        <p:nvSpPr>
          <p:cNvPr id="21" name="向右箭號 4"/>
          <p:cNvSpPr/>
          <p:nvPr/>
        </p:nvSpPr>
        <p:spPr>
          <a:xfrm rot="115874">
            <a:off x="1394787" y="5415501"/>
            <a:ext cx="222168" cy="218444"/>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TW" altLang="en-US" sz="1500" kern="1200"/>
          </a:p>
        </p:txBody>
      </p:sp>
      <p:grpSp>
        <p:nvGrpSpPr>
          <p:cNvPr id="2" name="群組 1"/>
          <p:cNvGrpSpPr/>
          <p:nvPr/>
        </p:nvGrpSpPr>
        <p:grpSpPr>
          <a:xfrm>
            <a:off x="38336" y="24961"/>
            <a:ext cx="2235139" cy="6052186"/>
            <a:chOff x="32605" y="116632"/>
            <a:chExt cx="2595179" cy="6052186"/>
          </a:xfrm>
        </p:grpSpPr>
        <p:graphicFrame>
          <p:nvGraphicFramePr>
            <p:cNvPr id="18" name="資料庫圖表 17"/>
            <p:cNvGraphicFramePr/>
            <p:nvPr>
              <p:extLst>
                <p:ext uri="{D42A27DB-BD31-4B8C-83A1-F6EECF244321}">
                  <p14:modId xmlns:p14="http://schemas.microsoft.com/office/powerpoint/2010/main" val="844235198"/>
                </p:ext>
              </p:extLst>
            </p:nvPr>
          </p:nvGraphicFramePr>
          <p:xfrm>
            <a:off x="32605" y="116632"/>
            <a:ext cx="2595179" cy="453449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0" name="向右箭號 19"/>
            <p:cNvSpPr/>
            <p:nvPr/>
          </p:nvSpPr>
          <p:spPr>
            <a:xfrm rot="5515874">
              <a:off x="1094485" y="5827647"/>
              <a:ext cx="312063" cy="370280"/>
            </a:xfrm>
            <a:prstGeom prst="rightArrow">
              <a:avLst>
                <a:gd name="adj1" fmla="val 60000"/>
                <a:gd name="adj2" fmla="val 50000"/>
              </a:avLst>
            </a:prstGeom>
          </p:spPr>
          <p:style>
            <a:lnRef idx="0">
              <a:schemeClr val="accent2">
                <a:tint val="60000"/>
                <a:hueOff val="0"/>
                <a:satOff val="0"/>
                <a:lumOff val="0"/>
                <a:alphaOff val="0"/>
              </a:schemeClr>
            </a:lnRef>
            <a:fillRef idx="2">
              <a:schemeClr val="accent2">
                <a:tint val="60000"/>
                <a:hueOff val="0"/>
                <a:satOff val="0"/>
                <a:lumOff val="0"/>
                <a:alphaOff val="0"/>
              </a:schemeClr>
            </a:fillRef>
            <a:effectRef idx="1">
              <a:schemeClr val="accent2">
                <a:tint val="60000"/>
                <a:hueOff val="0"/>
                <a:satOff val="0"/>
                <a:lumOff val="0"/>
                <a:alphaOff val="0"/>
              </a:schemeClr>
            </a:effectRef>
            <a:fontRef idx="minor">
              <a:schemeClr val="dk1"/>
            </a:fontRef>
          </p:style>
        </p:sp>
        <p:sp>
          <p:nvSpPr>
            <p:cNvPr id="22" name="向右箭號 21"/>
            <p:cNvSpPr/>
            <p:nvPr/>
          </p:nvSpPr>
          <p:spPr>
            <a:xfrm rot="5515874">
              <a:off x="1105834" y="5290305"/>
              <a:ext cx="312063" cy="370280"/>
            </a:xfrm>
            <a:prstGeom prst="rightArrow">
              <a:avLst>
                <a:gd name="adj1" fmla="val 60000"/>
                <a:gd name="adj2" fmla="val 50000"/>
              </a:avLst>
            </a:prstGeom>
          </p:spPr>
          <p:style>
            <a:lnRef idx="0">
              <a:schemeClr val="accent2">
                <a:tint val="60000"/>
                <a:hueOff val="0"/>
                <a:satOff val="0"/>
                <a:lumOff val="0"/>
                <a:alphaOff val="0"/>
              </a:schemeClr>
            </a:lnRef>
            <a:fillRef idx="2">
              <a:schemeClr val="accent2">
                <a:tint val="60000"/>
                <a:hueOff val="0"/>
                <a:satOff val="0"/>
                <a:lumOff val="0"/>
                <a:alphaOff val="0"/>
              </a:schemeClr>
            </a:fillRef>
            <a:effectRef idx="1">
              <a:schemeClr val="accent2">
                <a:tint val="60000"/>
                <a:hueOff val="0"/>
                <a:satOff val="0"/>
                <a:lumOff val="0"/>
                <a:alphaOff val="0"/>
              </a:schemeClr>
            </a:effectRef>
            <a:fontRef idx="minor">
              <a:schemeClr val="dk1"/>
            </a:fontRef>
          </p:style>
        </p:sp>
        <p:sp>
          <p:nvSpPr>
            <p:cNvPr id="23" name="向右箭號 22"/>
            <p:cNvSpPr/>
            <p:nvPr/>
          </p:nvSpPr>
          <p:spPr>
            <a:xfrm rot="5515874">
              <a:off x="1105835" y="4721431"/>
              <a:ext cx="312063" cy="370280"/>
            </a:xfrm>
            <a:prstGeom prst="rightArrow">
              <a:avLst>
                <a:gd name="adj1" fmla="val 60000"/>
                <a:gd name="adj2" fmla="val 50000"/>
              </a:avLst>
            </a:prstGeom>
          </p:spPr>
          <p:style>
            <a:lnRef idx="0">
              <a:schemeClr val="accent2">
                <a:tint val="60000"/>
                <a:hueOff val="0"/>
                <a:satOff val="0"/>
                <a:lumOff val="0"/>
                <a:alphaOff val="0"/>
              </a:schemeClr>
            </a:lnRef>
            <a:fillRef idx="2">
              <a:schemeClr val="accent2">
                <a:tint val="60000"/>
                <a:hueOff val="0"/>
                <a:satOff val="0"/>
                <a:lumOff val="0"/>
                <a:alphaOff val="0"/>
              </a:schemeClr>
            </a:fillRef>
            <a:effectRef idx="1">
              <a:schemeClr val="accent2">
                <a:tint val="60000"/>
                <a:hueOff val="0"/>
                <a:satOff val="0"/>
                <a:lumOff val="0"/>
                <a:alphaOff val="0"/>
              </a:schemeClr>
            </a:effectRef>
            <a:fontRef idx="minor">
              <a:schemeClr val="dk1"/>
            </a:fontRef>
          </p:style>
        </p:sp>
      </p:gr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p:cNvGraphicFramePr/>
          <p:nvPr>
            <p:extLst>
              <p:ext uri="{D42A27DB-BD31-4B8C-83A1-F6EECF244321}">
                <p14:modId xmlns:p14="http://schemas.microsoft.com/office/powerpoint/2010/main" val="4090427640"/>
              </p:ext>
            </p:extLst>
          </p:nvPr>
        </p:nvGraphicFramePr>
        <p:xfrm>
          <a:off x="0" y="0"/>
          <a:ext cx="8892480" cy="6669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圖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2120" y="1"/>
            <a:ext cx="9243050" cy="6857999"/>
          </a:xfrm>
          <a:prstGeom prst="rect">
            <a:avLst/>
          </a:prstGeom>
        </p:spPr>
      </p:pic>
      <p:sp>
        <p:nvSpPr>
          <p:cNvPr id="3" name="文字方塊 2"/>
          <p:cNvSpPr txBox="1"/>
          <p:nvPr/>
        </p:nvSpPr>
        <p:spPr>
          <a:xfrm>
            <a:off x="323528" y="513546"/>
            <a:ext cx="2160240" cy="646331"/>
          </a:xfrm>
          <a:prstGeom prst="rect">
            <a:avLst/>
          </a:prstGeom>
          <a:noFill/>
        </p:spPr>
        <p:txBody>
          <a:bodyPr wrap="square" rtlCol="0">
            <a:spAutoFit/>
          </a:bodyPr>
          <a:lstStyle/>
          <a:p>
            <a:r>
              <a:rPr lang="zh-TW" altLang="en-US" sz="3600" b="1" dirty="0">
                <a:solidFill>
                  <a:srgbClr val="FF0000"/>
                </a:solidFill>
                <a:latin typeface="標楷體" panose="03000509000000000000" pitchFamily="65" charset="-120"/>
                <a:ea typeface="標楷體" panose="03000509000000000000" pitchFamily="65" charset="-120"/>
              </a:rPr>
              <a:t>小組成果</a:t>
            </a:r>
          </a:p>
        </p:txBody>
      </p:sp>
      <p:pic>
        <p:nvPicPr>
          <p:cNvPr id="2" name="圖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8019" y="1052736"/>
            <a:ext cx="3965949" cy="5284951"/>
          </a:xfrm>
          <a:prstGeom prst="rect">
            <a:avLst/>
          </a:prstGeom>
        </p:spPr>
      </p:pic>
      <p:pic>
        <p:nvPicPr>
          <p:cNvPr id="6" name="圖片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44008" y="1022213"/>
            <a:ext cx="3976980" cy="5299651"/>
          </a:xfrm>
          <a:prstGeom prst="rect">
            <a:avLst/>
          </a:prstGeom>
        </p:spPr>
      </p:pic>
    </p:spTree>
    <p:extLst>
      <p:ext uri="{BB962C8B-B14F-4D97-AF65-F5344CB8AC3E}">
        <p14:creationId xmlns:p14="http://schemas.microsoft.com/office/powerpoint/2010/main" val="32317230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p:cNvGraphicFramePr/>
          <p:nvPr>
            <p:extLst>
              <p:ext uri="{D42A27DB-BD31-4B8C-83A1-F6EECF244321}">
                <p14:modId xmlns:p14="http://schemas.microsoft.com/office/powerpoint/2010/main" val="4097548066"/>
              </p:ext>
            </p:extLst>
          </p:nvPr>
        </p:nvGraphicFramePr>
        <p:xfrm>
          <a:off x="0" y="0"/>
          <a:ext cx="8892480" cy="6669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圖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050" y="0"/>
            <a:ext cx="9243050" cy="6857999"/>
          </a:xfrm>
          <a:prstGeom prst="rect">
            <a:avLst/>
          </a:prstGeom>
        </p:spPr>
      </p:pic>
      <p:pic>
        <p:nvPicPr>
          <p:cNvPr id="2" name="圖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29060" y="1676999"/>
            <a:ext cx="6586830" cy="4502591"/>
          </a:xfrm>
          <a:prstGeom prst="rect">
            <a:avLst/>
          </a:prstGeom>
        </p:spPr>
      </p:pic>
      <p:sp>
        <p:nvSpPr>
          <p:cNvPr id="3" name="文字方塊 2"/>
          <p:cNvSpPr txBox="1"/>
          <p:nvPr/>
        </p:nvSpPr>
        <p:spPr>
          <a:xfrm>
            <a:off x="333668" y="476672"/>
            <a:ext cx="8342788" cy="1200329"/>
          </a:xfrm>
          <a:prstGeom prst="rect">
            <a:avLst/>
          </a:prstGeom>
          <a:noFill/>
        </p:spPr>
        <p:txBody>
          <a:bodyPr wrap="square" rtlCol="0">
            <a:spAutoFit/>
          </a:bodyPr>
          <a:lstStyle/>
          <a:p>
            <a:r>
              <a:rPr lang="en-US" altLang="zh-TW" sz="3600" b="1" dirty="0" smtClean="0">
                <a:solidFill>
                  <a:srgbClr val="FF0000"/>
                </a:solidFill>
                <a:latin typeface="標楷體" panose="03000509000000000000" pitchFamily="65" charset="-120"/>
                <a:ea typeface="標楷體" panose="03000509000000000000" pitchFamily="65" charset="-120"/>
              </a:rPr>
              <a:t>4</a:t>
            </a:r>
            <a:r>
              <a:rPr lang="zh-TW" altLang="en-US" sz="3600" b="1" dirty="0" smtClean="0">
                <a:solidFill>
                  <a:srgbClr val="FF0000"/>
                </a:solidFill>
                <a:latin typeface="標楷體" panose="03000509000000000000" pitchFamily="65" charset="-120"/>
                <a:ea typeface="標楷體" panose="03000509000000000000" pitchFamily="65" charset="-120"/>
              </a:rPr>
              <a:t>月</a:t>
            </a:r>
            <a:r>
              <a:rPr lang="en-US" altLang="zh-TW" sz="3600" b="1" dirty="0" smtClean="0">
                <a:solidFill>
                  <a:srgbClr val="FF0000"/>
                </a:solidFill>
                <a:latin typeface="標楷體" panose="03000509000000000000" pitchFamily="65" charset="-120"/>
                <a:ea typeface="標楷體" panose="03000509000000000000" pitchFamily="65" charset="-120"/>
              </a:rPr>
              <a:t>23</a:t>
            </a:r>
            <a:r>
              <a:rPr lang="zh-TW" altLang="en-US" sz="3600" b="1" dirty="0" smtClean="0">
                <a:solidFill>
                  <a:srgbClr val="FF0000"/>
                </a:solidFill>
                <a:latin typeface="標楷體" panose="03000509000000000000" pitchFamily="65" charset="-120"/>
                <a:ea typeface="標楷體" panose="03000509000000000000" pitchFamily="65" charset="-120"/>
              </a:rPr>
              <a:t>日</a:t>
            </a:r>
            <a:r>
              <a:rPr lang="zh-TW" altLang="en-US" sz="3600" b="1" dirty="0">
                <a:solidFill>
                  <a:srgbClr val="FF0000"/>
                </a:solidFill>
                <a:latin typeface="標楷體" panose="03000509000000000000" pitchFamily="65" charset="-120"/>
                <a:ea typeface="標楷體" panose="03000509000000000000" pitchFamily="65" charset="-120"/>
              </a:rPr>
              <a:t>輔導員增</a:t>
            </a:r>
            <a:r>
              <a:rPr lang="zh-TW" altLang="en-US" sz="3600" b="1" dirty="0" smtClean="0">
                <a:solidFill>
                  <a:srgbClr val="FF0000"/>
                </a:solidFill>
                <a:latin typeface="標楷體" panose="03000509000000000000" pitchFamily="65" charset="-120"/>
                <a:ea typeface="標楷體" panose="03000509000000000000" pitchFamily="65" charset="-120"/>
              </a:rPr>
              <a:t>能</a:t>
            </a:r>
            <a:r>
              <a:rPr lang="en-US" altLang="zh-TW" sz="3600" b="1" dirty="0" smtClean="0">
                <a:solidFill>
                  <a:srgbClr val="FF0000"/>
                </a:solidFill>
                <a:latin typeface="標楷體" panose="03000509000000000000" pitchFamily="65" charset="-120"/>
                <a:ea typeface="標楷體" panose="03000509000000000000" pitchFamily="65" charset="-120"/>
              </a:rPr>
              <a:t>-</a:t>
            </a:r>
          </a:p>
          <a:p>
            <a:r>
              <a:rPr lang="zh-TW" altLang="en-US" sz="3600" b="1" dirty="0" smtClean="0">
                <a:solidFill>
                  <a:srgbClr val="FF0000"/>
                </a:solidFill>
                <a:latin typeface="標楷體" panose="03000509000000000000" pitchFamily="65" charset="-120"/>
                <a:ea typeface="標楷體" panose="03000509000000000000" pitchFamily="65" charset="-120"/>
              </a:rPr>
              <a:t>觀念再澄清、反思再修正</a:t>
            </a:r>
            <a:endParaRPr lang="zh-TW" altLang="en-US" sz="3600" b="1"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3398143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p:cNvGraphicFramePr/>
          <p:nvPr>
            <p:extLst>
              <p:ext uri="{D42A27DB-BD31-4B8C-83A1-F6EECF244321}">
                <p14:modId xmlns:p14="http://schemas.microsoft.com/office/powerpoint/2010/main" val="2487450478"/>
              </p:ext>
            </p:extLst>
          </p:nvPr>
        </p:nvGraphicFramePr>
        <p:xfrm>
          <a:off x="0" y="0"/>
          <a:ext cx="8892480" cy="6669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圖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050" y="0"/>
            <a:ext cx="9243050" cy="6857999"/>
          </a:xfrm>
          <a:prstGeom prst="rect">
            <a:avLst/>
          </a:prstGeom>
        </p:spPr>
      </p:pic>
      <p:pic>
        <p:nvPicPr>
          <p:cNvPr id="7" name="圖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6351" y="1055304"/>
            <a:ext cx="4096123" cy="5026367"/>
          </a:xfrm>
          <a:prstGeom prst="rect">
            <a:avLst/>
          </a:prstGeom>
        </p:spPr>
      </p:pic>
      <p:sp>
        <p:nvSpPr>
          <p:cNvPr id="3" name="文字方塊 2"/>
          <p:cNvSpPr txBox="1"/>
          <p:nvPr/>
        </p:nvSpPr>
        <p:spPr>
          <a:xfrm>
            <a:off x="351081" y="408973"/>
            <a:ext cx="8342788" cy="1200329"/>
          </a:xfrm>
          <a:prstGeom prst="rect">
            <a:avLst/>
          </a:prstGeom>
          <a:noFill/>
        </p:spPr>
        <p:txBody>
          <a:bodyPr wrap="square" rtlCol="0">
            <a:spAutoFit/>
          </a:bodyPr>
          <a:lstStyle/>
          <a:p>
            <a:r>
              <a:rPr lang="en-US" altLang="zh-TW" sz="3600" b="1" dirty="0" smtClean="0">
                <a:solidFill>
                  <a:srgbClr val="FF0000"/>
                </a:solidFill>
                <a:latin typeface="標楷體" panose="03000509000000000000" pitchFamily="65" charset="-120"/>
                <a:ea typeface="標楷體" panose="03000509000000000000" pitchFamily="65" charset="-120"/>
              </a:rPr>
              <a:t>6</a:t>
            </a:r>
            <a:r>
              <a:rPr lang="zh-TW" altLang="en-US" sz="3600" b="1" dirty="0" smtClean="0">
                <a:solidFill>
                  <a:srgbClr val="FF0000"/>
                </a:solidFill>
                <a:latin typeface="標楷體" panose="03000509000000000000" pitchFamily="65" charset="-120"/>
                <a:ea typeface="標楷體" panose="03000509000000000000" pitchFamily="65" charset="-120"/>
              </a:rPr>
              <a:t>月</a:t>
            </a:r>
            <a:r>
              <a:rPr lang="en-US" altLang="zh-TW" sz="3600" b="1" dirty="0" smtClean="0">
                <a:solidFill>
                  <a:srgbClr val="FF0000"/>
                </a:solidFill>
                <a:latin typeface="標楷體" panose="03000509000000000000" pitchFamily="65" charset="-120"/>
                <a:ea typeface="標楷體" panose="03000509000000000000" pitchFamily="65" charset="-120"/>
              </a:rPr>
              <a:t>4</a:t>
            </a:r>
            <a:r>
              <a:rPr lang="zh-TW" altLang="en-US" sz="3600" b="1" dirty="0" smtClean="0">
                <a:solidFill>
                  <a:srgbClr val="FF0000"/>
                </a:solidFill>
                <a:latin typeface="標楷體" panose="03000509000000000000" pitchFamily="65" charset="-120"/>
                <a:ea typeface="標楷體" panose="03000509000000000000" pitchFamily="65" charset="-120"/>
              </a:rPr>
              <a:t>日屯區共備    </a:t>
            </a:r>
            <a:r>
              <a:rPr lang="zh-TW" altLang="en-US" sz="3600" b="1" dirty="0" smtClean="0">
                <a:solidFill>
                  <a:srgbClr val="92D050"/>
                </a:solidFill>
                <a:latin typeface="標楷體" panose="03000509000000000000" pitchFamily="65" charset="-120"/>
                <a:ea typeface="標楷體" panose="03000509000000000000" pitchFamily="65" charset="-120"/>
              </a:rPr>
              <a:t>單元</a:t>
            </a:r>
            <a:r>
              <a:rPr lang="zh-TW" altLang="en-US" sz="3600" b="1" dirty="0">
                <a:solidFill>
                  <a:srgbClr val="92D050"/>
                </a:solidFill>
                <a:latin typeface="標楷體" panose="03000509000000000000" pitchFamily="65" charset="-120"/>
                <a:ea typeface="標楷體" panose="03000509000000000000" pitchFamily="65" charset="-120"/>
              </a:rPr>
              <a:t>：線型函數</a:t>
            </a:r>
          </a:p>
          <a:p>
            <a:endParaRPr lang="en-US" altLang="zh-TW" sz="3600" b="1" dirty="0" smtClean="0">
              <a:solidFill>
                <a:srgbClr val="FF0000"/>
              </a:solidFill>
              <a:latin typeface="標楷體" panose="03000509000000000000" pitchFamily="65" charset="-120"/>
              <a:ea typeface="標楷體" panose="03000509000000000000" pitchFamily="65" charset="-120"/>
            </a:endParaRPr>
          </a:p>
        </p:txBody>
      </p:sp>
      <p:pic>
        <p:nvPicPr>
          <p:cNvPr id="8" name="圖片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88024" y="1073782"/>
            <a:ext cx="3905845" cy="5007889"/>
          </a:xfrm>
          <a:prstGeom prst="rect">
            <a:avLst/>
          </a:prstGeom>
        </p:spPr>
      </p:pic>
    </p:spTree>
    <p:extLst>
      <p:ext uri="{BB962C8B-B14F-4D97-AF65-F5344CB8AC3E}">
        <p14:creationId xmlns:p14="http://schemas.microsoft.com/office/powerpoint/2010/main" val="34082585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p:cNvGraphicFramePr/>
          <p:nvPr>
            <p:extLst>
              <p:ext uri="{D42A27DB-BD31-4B8C-83A1-F6EECF244321}">
                <p14:modId xmlns:p14="http://schemas.microsoft.com/office/powerpoint/2010/main" val="347291698"/>
              </p:ext>
            </p:extLst>
          </p:nvPr>
        </p:nvGraphicFramePr>
        <p:xfrm>
          <a:off x="0" y="0"/>
          <a:ext cx="8892480" cy="6669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圖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050" y="0"/>
            <a:ext cx="9243050" cy="6857999"/>
          </a:xfrm>
          <a:prstGeom prst="rect">
            <a:avLst/>
          </a:prstGeom>
        </p:spPr>
      </p:pic>
      <p:pic>
        <p:nvPicPr>
          <p:cNvPr id="12" name="圖片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3528" y="404664"/>
            <a:ext cx="5832648" cy="3696875"/>
          </a:xfrm>
          <a:prstGeom prst="rect">
            <a:avLst/>
          </a:prstGeom>
        </p:spPr>
      </p:pic>
      <p:sp>
        <p:nvSpPr>
          <p:cNvPr id="13" name="文字方塊 12"/>
          <p:cNvSpPr txBox="1"/>
          <p:nvPr/>
        </p:nvSpPr>
        <p:spPr>
          <a:xfrm>
            <a:off x="323528" y="4114317"/>
            <a:ext cx="2088232" cy="646331"/>
          </a:xfrm>
          <a:prstGeom prst="rect">
            <a:avLst/>
          </a:prstGeom>
          <a:noFill/>
        </p:spPr>
        <p:txBody>
          <a:bodyPr wrap="square" rtlCol="0">
            <a:spAutoFit/>
          </a:bodyPr>
          <a:lstStyle/>
          <a:p>
            <a:r>
              <a:rPr lang="zh-TW" altLang="en-US" sz="3600" b="1" dirty="0" smtClean="0">
                <a:solidFill>
                  <a:srgbClr val="FF0000"/>
                </a:solidFill>
                <a:latin typeface="標楷體" panose="03000509000000000000" pitchFamily="65" charset="-120"/>
                <a:ea typeface="標楷體" panose="03000509000000000000" pitchFamily="65" charset="-120"/>
              </a:rPr>
              <a:t>概念澄清</a:t>
            </a:r>
            <a:endParaRPr lang="zh-TW" altLang="en-US" sz="3600" b="1" dirty="0">
              <a:solidFill>
                <a:srgbClr val="FF0000"/>
              </a:solidFill>
              <a:latin typeface="標楷體" panose="03000509000000000000" pitchFamily="65" charset="-120"/>
              <a:ea typeface="標楷體" panose="03000509000000000000" pitchFamily="65" charset="-120"/>
            </a:endParaRPr>
          </a:p>
        </p:txBody>
      </p:sp>
      <p:sp>
        <p:nvSpPr>
          <p:cNvPr id="14" name="文字方塊 13"/>
          <p:cNvSpPr txBox="1"/>
          <p:nvPr/>
        </p:nvSpPr>
        <p:spPr>
          <a:xfrm>
            <a:off x="6300192" y="1527980"/>
            <a:ext cx="2088232" cy="646331"/>
          </a:xfrm>
          <a:prstGeom prst="rect">
            <a:avLst/>
          </a:prstGeom>
          <a:noFill/>
        </p:spPr>
        <p:txBody>
          <a:bodyPr wrap="square" rtlCol="0">
            <a:spAutoFit/>
          </a:bodyPr>
          <a:lstStyle/>
          <a:p>
            <a:r>
              <a:rPr lang="zh-TW" altLang="en-US" sz="3600" b="1" dirty="0" smtClean="0">
                <a:solidFill>
                  <a:srgbClr val="FF0000"/>
                </a:solidFill>
                <a:latin typeface="標楷體" panose="03000509000000000000" pitchFamily="65" charset="-120"/>
                <a:ea typeface="標楷體" panose="03000509000000000000" pitchFamily="65" charset="-120"/>
              </a:rPr>
              <a:t>小組共備</a:t>
            </a:r>
            <a:endParaRPr lang="zh-TW" altLang="en-US" sz="3600" b="1" dirty="0">
              <a:solidFill>
                <a:srgbClr val="FF0000"/>
              </a:solidFill>
              <a:latin typeface="標楷體" panose="03000509000000000000" pitchFamily="65" charset="-120"/>
              <a:ea typeface="標楷體" panose="03000509000000000000" pitchFamily="65" charset="-120"/>
            </a:endParaRPr>
          </a:p>
        </p:txBody>
      </p:sp>
      <p:pic>
        <p:nvPicPr>
          <p:cNvPr id="16" name="圖片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21822" y="2198671"/>
            <a:ext cx="5539112" cy="4154334"/>
          </a:xfrm>
          <a:prstGeom prst="rect">
            <a:avLst/>
          </a:prstGeom>
        </p:spPr>
      </p:pic>
    </p:spTree>
    <p:extLst>
      <p:ext uri="{BB962C8B-B14F-4D97-AF65-F5344CB8AC3E}">
        <p14:creationId xmlns:p14="http://schemas.microsoft.com/office/powerpoint/2010/main" val="3958191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p:cNvGraphicFramePr/>
          <p:nvPr>
            <p:extLst>
              <p:ext uri="{D42A27DB-BD31-4B8C-83A1-F6EECF244321}">
                <p14:modId xmlns:p14="http://schemas.microsoft.com/office/powerpoint/2010/main" val="1967254610"/>
              </p:ext>
            </p:extLst>
          </p:nvPr>
        </p:nvGraphicFramePr>
        <p:xfrm>
          <a:off x="0" y="0"/>
          <a:ext cx="8892480" cy="6669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圖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050" y="0"/>
            <a:ext cx="9243050" cy="6857999"/>
          </a:xfrm>
          <a:prstGeom prst="rect">
            <a:avLst/>
          </a:prstGeom>
        </p:spPr>
      </p:pic>
      <p:sp>
        <p:nvSpPr>
          <p:cNvPr id="13" name="文字方塊 12"/>
          <p:cNvSpPr txBox="1"/>
          <p:nvPr/>
        </p:nvSpPr>
        <p:spPr>
          <a:xfrm>
            <a:off x="5796136" y="1196752"/>
            <a:ext cx="2520280" cy="646331"/>
          </a:xfrm>
          <a:prstGeom prst="rect">
            <a:avLst/>
          </a:prstGeom>
          <a:noFill/>
        </p:spPr>
        <p:txBody>
          <a:bodyPr wrap="square" rtlCol="0">
            <a:spAutoFit/>
          </a:bodyPr>
          <a:lstStyle/>
          <a:p>
            <a:r>
              <a:rPr lang="zh-TW" altLang="en-US" sz="3600" b="1" dirty="0" smtClean="0">
                <a:solidFill>
                  <a:srgbClr val="FF0000"/>
                </a:solidFill>
                <a:latin typeface="標楷體" panose="03000509000000000000" pitchFamily="65" charset="-120"/>
                <a:ea typeface="標楷體" panose="03000509000000000000" pitchFamily="65" charset="-120"/>
              </a:rPr>
              <a:t>咖啡館分享</a:t>
            </a:r>
            <a:endParaRPr lang="zh-TW" altLang="en-US" sz="3600" b="1" dirty="0">
              <a:solidFill>
                <a:srgbClr val="FF0000"/>
              </a:solidFill>
              <a:latin typeface="標楷體" panose="03000509000000000000" pitchFamily="65" charset="-120"/>
              <a:ea typeface="標楷體" panose="03000509000000000000" pitchFamily="65" charset="-120"/>
            </a:endParaRPr>
          </a:p>
        </p:txBody>
      </p:sp>
      <p:pic>
        <p:nvPicPr>
          <p:cNvPr id="9" name="圖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3528" y="381696"/>
            <a:ext cx="4824536" cy="3618402"/>
          </a:xfrm>
          <a:prstGeom prst="rect">
            <a:avLst/>
          </a:prstGeom>
        </p:spPr>
      </p:pic>
      <p:pic>
        <p:nvPicPr>
          <p:cNvPr id="11" name="圖片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11292" y="2708920"/>
            <a:ext cx="4777800" cy="3583350"/>
          </a:xfrm>
          <a:prstGeom prst="rect">
            <a:avLst/>
          </a:prstGeom>
        </p:spPr>
      </p:pic>
      <p:pic>
        <p:nvPicPr>
          <p:cNvPr id="17" name="圖片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3528" y="398149"/>
            <a:ext cx="5049206" cy="3789040"/>
          </a:xfrm>
          <a:prstGeom prst="rect">
            <a:avLst/>
          </a:prstGeom>
        </p:spPr>
      </p:pic>
      <p:pic>
        <p:nvPicPr>
          <p:cNvPr id="18" name="圖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39752" y="2648924"/>
            <a:ext cx="6477060" cy="3643346"/>
          </a:xfrm>
          <a:prstGeom prst="rect">
            <a:avLst/>
          </a:prstGeom>
        </p:spPr>
      </p:pic>
      <p:pic>
        <p:nvPicPr>
          <p:cNvPr id="19" name="圖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48049" y="398149"/>
            <a:ext cx="5232708" cy="3924531"/>
          </a:xfrm>
          <a:prstGeom prst="rect">
            <a:avLst/>
          </a:prstGeom>
        </p:spPr>
      </p:pic>
      <p:pic>
        <p:nvPicPr>
          <p:cNvPr id="20" name="圖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339752" y="2360414"/>
            <a:ext cx="6477060" cy="3975596"/>
          </a:xfrm>
          <a:prstGeom prst="rect">
            <a:avLst/>
          </a:prstGeom>
        </p:spPr>
      </p:pic>
    </p:spTree>
    <p:extLst>
      <p:ext uri="{BB962C8B-B14F-4D97-AF65-F5344CB8AC3E}">
        <p14:creationId xmlns:p14="http://schemas.microsoft.com/office/powerpoint/2010/main" val="105665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p:cNvGraphicFramePr/>
          <p:nvPr>
            <p:extLst>
              <p:ext uri="{D42A27DB-BD31-4B8C-83A1-F6EECF244321}">
                <p14:modId xmlns:p14="http://schemas.microsoft.com/office/powerpoint/2010/main" val="1855199181"/>
              </p:ext>
            </p:extLst>
          </p:nvPr>
        </p:nvGraphicFramePr>
        <p:xfrm>
          <a:off x="0" y="0"/>
          <a:ext cx="8892480" cy="6669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圖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050" y="0"/>
            <a:ext cx="9243050" cy="6857999"/>
          </a:xfrm>
          <a:prstGeom prst="rect">
            <a:avLst/>
          </a:prstGeom>
        </p:spPr>
      </p:pic>
      <p:pic>
        <p:nvPicPr>
          <p:cNvPr id="10" name="圖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4753" y="1383350"/>
            <a:ext cx="8535443" cy="4976688"/>
          </a:xfrm>
          <a:prstGeom prst="rect">
            <a:avLst/>
          </a:prstGeom>
        </p:spPr>
      </p:pic>
      <p:sp>
        <p:nvSpPr>
          <p:cNvPr id="14" name="文字方塊 13"/>
          <p:cNvSpPr txBox="1"/>
          <p:nvPr/>
        </p:nvSpPr>
        <p:spPr>
          <a:xfrm>
            <a:off x="395536" y="476672"/>
            <a:ext cx="2736304" cy="830997"/>
          </a:xfrm>
          <a:prstGeom prst="rect">
            <a:avLst/>
          </a:prstGeom>
          <a:noFill/>
        </p:spPr>
        <p:txBody>
          <a:bodyPr wrap="square" rtlCol="0">
            <a:spAutoFit/>
          </a:bodyPr>
          <a:lstStyle/>
          <a:p>
            <a:r>
              <a:rPr lang="zh-TW" altLang="en-US" sz="4800" b="1" dirty="0" smtClean="0">
                <a:solidFill>
                  <a:srgbClr val="FF0000"/>
                </a:solidFill>
                <a:latin typeface="標楷體" panose="03000509000000000000" pitchFamily="65" charset="-120"/>
                <a:ea typeface="標楷體" panose="03000509000000000000" pitchFamily="65" charset="-120"/>
              </a:rPr>
              <a:t>小組成果</a:t>
            </a:r>
            <a:endParaRPr lang="zh-TW" altLang="en-US" sz="4800" b="1" dirty="0">
              <a:solidFill>
                <a:srgbClr val="FF0000"/>
              </a:solidFill>
              <a:latin typeface="標楷體" panose="03000509000000000000" pitchFamily="65" charset="-120"/>
              <a:ea typeface="標楷體" panose="03000509000000000000" pitchFamily="65" charset="-120"/>
            </a:endParaRPr>
          </a:p>
        </p:txBody>
      </p:sp>
      <p:pic>
        <p:nvPicPr>
          <p:cNvPr id="7" name="圖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4753" y="435144"/>
            <a:ext cx="4200385" cy="5921896"/>
          </a:xfrm>
          <a:prstGeom prst="rect">
            <a:avLst/>
          </a:prstGeom>
        </p:spPr>
      </p:pic>
      <p:pic>
        <p:nvPicPr>
          <p:cNvPr id="8" name="圖片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16705" y="388770"/>
            <a:ext cx="4355072" cy="6014644"/>
          </a:xfrm>
          <a:prstGeom prst="rect">
            <a:avLst/>
          </a:prstGeom>
        </p:spPr>
      </p:pic>
      <p:pic>
        <p:nvPicPr>
          <p:cNvPr id="12" name="圖片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55776" y="388770"/>
            <a:ext cx="4272054" cy="5921897"/>
          </a:xfrm>
          <a:prstGeom prst="rect">
            <a:avLst/>
          </a:prstGeom>
        </p:spPr>
      </p:pic>
    </p:spTree>
    <p:extLst>
      <p:ext uri="{BB962C8B-B14F-4D97-AF65-F5344CB8AC3E}">
        <p14:creationId xmlns:p14="http://schemas.microsoft.com/office/powerpoint/2010/main" val="3108038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24" y="-12708"/>
            <a:ext cx="9144000" cy="6858000"/>
          </a:xfrm>
          <a:prstGeom prst="rect">
            <a:avLst/>
          </a:prstGeom>
        </p:spPr>
      </p:pic>
      <p:sp>
        <p:nvSpPr>
          <p:cNvPr id="19" name="向右箭號 4"/>
          <p:cNvSpPr/>
          <p:nvPr/>
        </p:nvSpPr>
        <p:spPr>
          <a:xfrm rot="115874">
            <a:off x="1407273" y="4773148"/>
            <a:ext cx="222168" cy="218444"/>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TW" altLang="en-US" sz="2800" b="1" kern="1200">
              <a:latin typeface="標楷體" panose="03000509000000000000" pitchFamily="65" charset="-120"/>
              <a:ea typeface="標楷體" panose="03000509000000000000" pitchFamily="65" charset="-120"/>
            </a:endParaRPr>
          </a:p>
        </p:txBody>
      </p:sp>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 y="5637627"/>
            <a:ext cx="9058275" cy="1209675"/>
          </a:xfrm>
          <a:prstGeom prst="rect">
            <a:avLst/>
          </a:prstGeom>
        </p:spPr>
      </p:pic>
      <p:sp>
        <p:nvSpPr>
          <p:cNvPr id="21" name="向右箭號 4"/>
          <p:cNvSpPr/>
          <p:nvPr/>
        </p:nvSpPr>
        <p:spPr>
          <a:xfrm rot="115874">
            <a:off x="1394787" y="5415501"/>
            <a:ext cx="222168" cy="218444"/>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TW" altLang="en-US" sz="2800" b="1" kern="1200">
              <a:latin typeface="標楷體" panose="03000509000000000000" pitchFamily="65" charset="-120"/>
              <a:ea typeface="標楷體" panose="03000509000000000000" pitchFamily="65" charset="-120"/>
            </a:endParaRPr>
          </a:p>
        </p:txBody>
      </p:sp>
      <p:sp>
        <p:nvSpPr>
          <p:cNvPr id="16" name="Freeform 9"/>
          <p:cNvSpPr>
            <a:spLocks/>
          </p:cNvSpPr>
          <p:nvPr/>
        </p:nvSpPr>
        <p:spPr bwMode="auto">
          <a:xfrm>
            <a:off x="3488854" y="2321124"/>
            <a:ext cx="2440468" cy="4536876"/>
          </a:xfrm>
          <a:custGeom>
            <a:avLst/>
            <a:gdLst>
              <a:gd name="connsiteX0" fmla="*/ 2311623 w 6408712"/>
              <a:gd name="connsiteY0" fmla="*/ 0 h 9505057"/>
              <a:gd name="connsiteX1" fmla="*/ 2456459 w 6408712"/>
              <a:gd name="connsiteY1" fmla="*/ 1397538 h 9505057"/>
              <a:gd name="connsiteX2" fmla="*/ 2601939 w 6408712"/>
              <a:gd name="connsiteY2" fmla="*/ 2481733 h 9505057"/>
              <a:gd name="connsiteX3" fmla="*/ 2674997 w 6408712"/>
              <a:gd name="connsiteY3" fmla="*/ 2915221 h 9505057"/>
              <a:gd name="connsiteX4" fmla="*/ 2722422 w 6408712"/>
              <a:gd name="connsiteY4" fmla="*/ 3228561 h 9505057"/>
              <a:gd name="connsiteX5" fmla="*/ 2987742 w 6408712"/>
              <a:gd name="connsiteY5" fmla="*/ 4287767 h 9505057"/>
              <a:gd name="connsiteX6" fmla="*/ 3082592 w 6408712"/>
              <a:gd name="connsiteY6" fmla="*/ 4745283 h 9505057"/>
              <a:gd name="connsiteX7" fmla="*/ 3250499 w 6408712"/>
              <a:gd name="connsiteY7" fmla="*/ 5226826 h 9505057"/>
              <a:gd name="connsiteX8" fmla="*/ 3395976 w 6408712"/>
              <a:gd name="connsiteY8" fmla="*/ 5058623 h 9505057"/>
              <a:gd name="connsiteX9" fmla="*/ 3515819 w 6408712"/>
              <a:gd name="connsiteY9" fmla="*/ 4771233 h 9505057"/>
              <a:gd name="connsiteX10" fmla="*/ 3588879 w 6408712"/>
              <a:gd name="connsiteY10" fmla="*/ 4600146 h 9505057"/>
              <a:gd name="connsiteX11" fmla="*/ 3661299 w 6408712"/>
              <a:gd name="connsiteY11" fmla="*/ 4432902 h 9505057"/>
              <a:gd name="connsiteX12" fmla="*/ 3854199 w 6408712"/>
              <a:gd name="connsiteY12" fmla="*/ 4119562 h 9505057"/>
              <a:gd name="connsiteX13" fmla="*/ 4047102 w 6408712"/>
              <a:gd name="connsiteY13" fmla="*/ 3806222 h 9505057"/>
              <a:gd name="connsiteX14" fmla="*/ 4240005 w 6408712"/>
              <a:gd name="connsiteY14" fmla="*/ 3468852 h 9505057"/>
              <a:gd name="connsiteX15" fmla="*/ 4312422 w 6408712"/>
              <a:gd name="connsiteY15" fmla="*/ 3275657 h 9505057"/>
              <a:gd name="connsiteX16" fmla="*/ 4359848 w 6408712"/>
              <a:gd name="connsiteY16" fmla="*/ 3082463 h 9505057"/>
              <a:gd name="connsiteX17" fmla="*/ 4407272 w 6408712"/>
              <a:gd name="connsiteY17" fmla="*/ 2890230 h 9505057"/>
              <a:gd name="connsiteX18" fmla="*/ 4407272 w 6408712"/>
              <a:gd name="connsiteY18" fmla="*/ 2697035 h 9505057"/>
              <a:gd name="connsiteX19" fmla="*/ 4385483 w 6408712"/>
              <a:gd name="connsiteY19" fmla="*/ 2456744 h 9505057"/>
              <a:gd name="connsiteX20" fmla="*/ 4334853 w 6408712"/>
              <a:gd name="connsiteY20" fmla="*/ 2241442 h 9505057"/>
              <a:gd name="connsiteX21" fmla="*/ 4240005 w 6408712"/>
              <a:gd name="connsiteY21" fmla="*/ 1976160 h 9505057"/>
              <a:gd name="connsiteX22" fmla="*/ 4119522 w 6408712"/>
              <a:gd name="connsiteY22" fmla="*/ 1710878 h 9505057"/>
              <a:gd name="connsiteX23" fmla="*/ 4192579 w 6408712"/>
              <a:gd name="connsiteY23" fmla="*/ 1807957 h 9505057"/>
              <a:gd name="connsiteX24" fmla="*/ 4287429 w 6408712"/>
              <a:gd name="connsiteY24" fmla="*/ 1928102 h 9505057"/>
              <a:gd name="connsiteX25" fmla="*/ 4359848 w 6408712"/>
              <a:gd name="connsiteY25" fmla="*/ 2071316 h 9505057"/>
              <a:gd name="connsiteX26" fmla="*/ 4432906 w 6408712"/>
              <a:gd name="connsiteY26" fmla="*/ 2263550 h 9505057"/>
              <a:gd name="connsiteX27" fmla="*/ 4480332 w 6408712"/>
              <a:gd name="connsiteY27" fmla="*/ 2503841 h 9505057"/>
              <a:gd name="connsiteX28" fmla="*/ 4505325 w 6408712"/>
              <a:gd name="connsiteY28" fmla="*/ 2795075 h 9505057"/>
              <a:gd name="connsiteX29" fmla="*/ 4480332 w 6408712"/>
              <a:gd name="connsiteY29" fmla="*/ 2962317 h 9505057"/>
              <a:gd name="connsiteX30" fmla="*/ 4455336 w 6408712"/>
              <a:gd name="connsiteY30" fmla="*/ 3133404 h 9505057"/>
              <a:gd name="connsiteX31" fmla="*/ 4648239 w 6408712"/>
              <a:gd name="connsiteY31" fmla="*/ 2987309 h 9505057"/>
              <a:gd name="connsiteX32" fmla="*/ 4866136 w 6408712"/>
              <a:gd name="connsiteY32" fmla="*/ 2842172 h 9505057"/>
              <a:gd name="connsiteX33" fmla="*/ 5131456 w 6408712"/>
              <a:gd name="connsiteY33" fmla="*/ 2697035 h 9505057"/>
              <a:gd name="connsiteX34" fmla="*/ 5444202 w 6408712"/>
              <a:gd name="connsiteY34" fmla="*/ 2529793 h 9505057"/>
              <a:gd name="connsiteX35" fmla="*/ 5782582 w 6408712"/>
              <a:gd name="connsiteY35" fmla="*/ 2409645 h 9505057"/>
              <a:gd name="connsiteX36" fmla="*/ 5925496 w 6408712"/>
              <a:gd name="connsiteY36" fmla="*/ 2383695 h 9505057"/>
              <a:gd name="connsiteX37" fmla="*/ 6095968 w 6408712"/>
              <a:gd name="connsiteY37" fmla="*/ 2361588 h 9505057"/>
              <a:gd name="connsiteX38" fmla="*/ 6263235 w 6408712"/>
              <a:gd name="connsiteY38" fmla="*/ 2336599 h 9505057"/>
              <a:gd name="connsiteX39" fmla="*/ 6408712 w 6408712"/>
              <a:gd name="connsiteY39" fmla="*/ 2361588 h 9505057"/>
              <a:gd name="connsiteX40" fmla="*/ 6190816 w 6408712"/>
              <a:gd name="connsiteY40" fmla="*/ 2409645 h 9505057"/>
              <a:gd name="connsiteX41" fmla="*/ 5950489 w 6408712"/>
              <a:gd name="connsiteY41" fmla="*/ 2456744 h 9505057"/>
              <a:gd name="connsiteX42" fmla="*/ 5659535 w 6408712"/>
              <a:gd name="connsiteY42" fmla="*/ 2554782 h 9505057"/>
              <a:gd name="connsiteX43" fmla="*/ 5324359 w 6408712"/>
              <a:gd name="connsiteY43" fmla="*/ 2697035 h 9505057"/>
              <a:gd name="connsiteX44" fmla="*/ 5153886 w 6408712"/>
              <a:gd name="connsiteY44" fmla="*/ 2795075 h 9505057"/>
              <a:gd name="connsiteX45" fmla="*/ 4985979 w 6408712"/>
              <a:gd name="connsiteY45" fmla="*/ 2915221 h 9505057"/>
              <a:gd name="connsiteX46" fmla="*/ 4818712 w 6408712"/>
              <a:gd name="connsiteY46" fmla="*/ 3035366 h 9505057"/>
              <a:gd name="connsiteX47" fmla="*/ 4673233 w 6408712"/>
              <a:gd name="connsiteY47" fmla="*/ 3180503 h 9505057"/>
              <a:gd name="connsiteX48" fmla="*/ 4527756 w 6408712"/>
              <a:gd name="connsiteY48" fmla="*/ 3348706 h 9505057"/>
              <a:gd name="connsiteX49" fmla="*/ 4385483 w 6408712"/>
              <a:gd name="connsiteY49" fmla="*/ 3540939 h 9505057"/>
              <a:gd name="connsiteX50" fmla="*/ 4141952 w 6408712"/>
              <a:gd name="connsiteY50" fmla="*/ 3926367 h 9505057"/>
              <a:gd name="connsiteX51" fmla="*/ 3999679 w 6408712"/>
              <a:gd name="connsiteY51" fmla="*/ 4214718 h 9505057"/>
              <a:gd name="connsiteX52" fmla="*/ 3901625 w 6408712"/>
              <a:gd name="connsiteY52" fmla="*/ 4480001 h 9505057"/>
              <a:gd name="connsiteX53" fmla="*/ 3829206 w 6408712"/>
              <a:gd name="connsiteY53" fmla="*/ 4793340 h 9505057"/>
              <a:gd name="connsiteX54" fmla="*/ 3854199 w 6408712"/>
              <a:gd name="connsiteY54" fmla="*/ 4891378 h 9505057"/>
              <a:gd name="connsiteX55" fmla="*/ 3901625 w 6408712"/>
              <a:gd name="connsiteY55" fmla="*/ 4963466 h 9505057"/>
              <a:gd name="connsiteX56" fmla="*/ 3974042 w 6408712"/>
              <a:gd name="connsiteY56" fmla="*/ 5011526 h 9505057"/>
              <a:gd name="connsiteX57" fmla="*/ 4119522 w 6408712"/>
              <a:gd name="connsiteY57" fmla="*/ 5011526 h 9505057"/>
              <a:gd name="connsiteX58" fmla="*/ 4334853 w 6408712"/>
              <a:gd name="connsiteY58" fmla="*/ 4986535 h 9505057"/>
              <a:gd name="connsiteX59" fmla="*/ 4648239 w 6408712"/>
              <a:gd name="connsiteY59" fmla="*/ 4938477 h 9505057"/>
              <a:gd name="connsiteX60" fmla="*/ 4960985 w 6408712"/>
              <a:gd name="connsiteY60" fmla="*/ 4843321 h 9505057"/>
              <a:gd name="connsiteX61" fmla="*/ 5299365 w 6408712"/>
              <a:gd name="connsiteY61" fmla="*/ 4698184 h 9505057"/>
              <a:gd name="connsiteX62" fmla="*/ 5612109 w 6408712"/>
              <a:gd name="connsiteY62" fmla="*/ 4530942 h 9505057"/>
              <a:gd name="connsiteX63" fmla="*/ 5757588 w 6408712"/>
              <a:gd name="connsiteY63" fmla="*/ 4432902 h 9505057"/>
              <a:gd name="connsiteX64" fmla="*/ 5877431 w 6408712"/>
              <a:gd name="connsiteY64" fmla="*/ 4312756 h 9505057"/>
              <a:gd name="connsiteX65" fmla="*/ 5975483 w 6408712"/>
              <a:gd name="connsiteY65" fmla="*/ 4214718 h 9505057"/>
              <a:gd name="connsiteX66" fmla="*/ 6045339 w 6408712"/>
              <a:gd name="connsiteY66" fmla="*/ 4072465 h 9505057"/>
              <a:gd name="connsiteX67" fmla="*/ 6045339 w 6408712"/>
              <a:gd name="connsiteY67" fmla="*/ 4167622 h 9505057"/>
              <a:gd name="connsiteX68" fmla="*/ 5997915 w 6408712"/>
              <a:gd name="connsiteY68" fmla="*/ 4264698 h 9505057"/>
              <a:gd name="connsiteX69" fmla="*/ 5925496 w 6408712"/>
              <a:gd name="connsiteY69" fmla="*/ 4384844 h 9505057"/>
              <a:gd name="connsiteX70" fmla="*/ 5830005 w 6408712"/>
              <a:gd name="connsiteY70" fmla="*/ 4504989 h 9505057"/>
              <a:gd name="connsiteX71" fmla="*/ 5659535 w 6408712"/>
              <a:gd name="connsiteY71" fmla="*/ 4651087 h 9505057"/>
              <a:gd name="connsiteX72" fmla="*/ 5419208 w 6408712"/>
              <a:gd name="connsiteY72" fmla="*/ 4818332 h 9505057"/>
              <a:gd name="connsiteX73" fmla="*/ 5106462 w 6408712"/>
              <a:gd name="connsiteY73" fmla="*/ 4963466 h 9505057"/>
              <a:gd name="connsiteX74" fmla="*/ 5153886 w 6408712"/>
              <a:gd name="connsiteY74" fmla="*/ 4986535 h 9505057"/>
              <a:gd name="connsiteX75" fmla="*/ 5276933 w 6408712"/>
              <a:gd name="connsiteY75" fmla="*/ 5106680 h 9505057"/>
              <a:gd name="connsiteX76" fmla="*/ 5346789 w 6408712"/>
              <a:gd name="connsiteY76" fmla="*/ 5203759 h 9505057"/>
              <a:gd name="connsiteX77" fmla="*/ 5419208 w 6408712"/>
              <a:gd name="connsiteY77" fmla="*/ 5323905 h 9505057"/>
              <a:gd name="connsiteX78" fmla="*/ 5492266 w 6408712"/>
              <a:gd name="connsiteY78" fmla="*/ 5470003 h 9505057"/>
              <a:gd name="connsiteX79" fmla="*/ 5564685 w 6408712"/>
              <a:gd name="connsiteY79" fmla="*/ 5662236 h 9505057"/>
              <a:gd name="connsiteX80" fmla="*/ 5492266 w 6408712"/>
              <a:gd name="connsiteY80" fmla="*/ 5542088 h 9505057"/>
              <a:gd name="connsiteX81" fmla="*/ 5419208 w 6408712"/>
              <a:gd name="connsiteY81" fmla="*/ 5444050 h 9505057"/>
              <a:gd name="connsiteX82" fmla="*/ 5324359 w 6408712"/>
              <a:gd name="connsiteY82" fmla="*/ 5323905 h 9505057"/>
              <a:gd name="connsiteX83" fmla="*/ 5203875 w 6408712"/>
              <a:gd name="connsiteY83" fmla="*/ 5203759 h 9505057"/>
              <a:gd name="connsiteX84" fmla="*/ 5059039 w 6408712"/>
              <a:gd name="connsiteY84" fmla="*/ 5106680 h 9505057"/>
              <a:gd name="connsiteX85" fmla="*/ 4913559 w 6408712"/>
              <a:gd name="connsiteY85" fmla="*/ 5036515 h 9505057"/>
              <a:gd name="connsiteX86" fmla="*/ 4818712 w 6408712"/>
              <a:gd name="connsiteY86" fmla="*/ 5036515 h 9505057"/>
              <a:gd name="connsiteX87" fmla="*/ 4720659 w 6408712"/>
              <a:gd name="connsiteY87" fmla="*/ 5036515 h 9505057"/>
              <a:gd name="connsiteX88" fmla="*/ 4432906 w 6408712"/>
              <a:gd name="connsiteY88" fmla="*/ 5131672 h 9505057"/>
              <a:gd name="connsiteX89" fmla="*/ 4333202 w 6408712"/>
              <a:gd name="connsiteY89" fmla="*/ 5186649 h 9505057"/>
              <a:gd name="connsiteX90" fmla="*/ 4182186 w 6408712"/>
              <a:gd name="connsiteY90" fmla="*/ 5226330 h 9505057"/>
              <a:gd name="connsiteX91" fmla="*/ 3788758 w 6408712"/>
              <a:gd name="connsiteY91" fmla="*/ 8002855 h 9505057"/>
              <a:gd name="connsiteX92" fmla="*/ 4816729 w 6408712"/>
              <a:gd name="connsiteY92" fmla="*/ 9505057 h 9505057"/>
              <a:gd name="connsiteX93" fmla="*/ 1440873 w 6408712"/>
              <a:gd name="connsiteY93" fmla="*/ 9505057 h 9505057"/>
              <a:gd name="connsiteX94" fmla="*/ 2443977 w 6408712"/>
              <a:gd name="connsiteY94" fmla="*/ 7990971 h 9505057"/>
              <a:gd name="connsiteX95" fmla="*/ 2274693 w 6408712"/>
              <a:gd name="connsiteY95" fmla="*/ 5216744 h 9505057"/>
              <a:gd name="connsiteX96" fmla="*/ 2216090 w 6408712"/>
              <a:gd name="connsiteY96" fmla="*/ 5191468 h 9505057"/>
              <a:gd name="connsiteX97" fmla="*/ 2071296 w 6408712"/>
              <a:gd name="connsiteY97" fmla="*/ 5083612 h 9505057"/>
              <a:gd name="connsiteX98" fmla="*/ 1878393 w 6408712"/>
              <a:gd name="connsiteY98" fmla="*/ 4986535 h 9505057"/>
              <a:gd name="connsiteX99" fmla="*/ 1685493 w 6408712"/>
              <a:gd name="connsiteY99" fmla="*/ 4913486 h 9505057"/>
              <a:gd name="connsiteX100" fmla="*/ 1470160 w 6408712"/>
              <a:gd name="connsiteY100" fmla="*/ 4843321 h 9505057"/>
              <a:gd name="connsiteX101" fmla="*/ 1277257 w 6408712"/>
              <a:gd name="connsiteY101" fmla="*/ 4818332 h 9505057"/>
              <a:gd name="connsiteX102" fmla="*/ 1084354 w 6408712"/>
              <a:gd name="connsiteY102" fmla="*/ 4793340 h 9505057"/>
              <a:gd name="connsiteX103" fmla="*/ 720980 w 6408712"/>
              <a:gd name="connsiteY103" fmla="*/ 4771233 h 9505057"/>
              <a:gd name="connsiteX104" fmla="*/ 433230 w 6408712"/>
              <a:gd name="connsiteY104" fmla="*/ 4793340 h 9505057"/>
              <a:gd name="connsiteX105" fmla="*/ 167910 w 6408712"/>
              <a:gd name="connsiteY105" fmla="*/ 4818332 h 9505057"/>
              <a:gd name="connsiteX106" fmla="*/ 360810 w 6408712"/>
              <a:gd name="connsiteY106" fmla="*/ 4771233 h 9505057"/>
              <a:gd name="connsiteX107" fmla="*/ 528079 w 6408712"/>
              <a:gd name="connsiteY107" fmla="*/ 4745283 h 9505057"/>
              <a:gd name="connsiteX108" fmla="*/ 913883 w 6408712"/>
              <a:gd name="connsiteY108" fmla="*/ 4720292 h 9505057"/>
              <a:gd name="connsiteX109" fmla="*/ 1277257 w 6408712"/>
              <a:gd name="connsiteY109" fmla="*/ 4745283 h 9505057"/>
              <a:gd name="connsiteX110" fmla="*/ 1638067 w 6408712"/>
              <a:gd name="connsiteY110" fmla="*/ 4818332 h 9505057"/>
              <a:gd name="connsiteX111" fmla="*/ 1950813 w 6408712"/>
              <a:gd name="connsiteY111" fmla="*/ 4913486 h 9505057"/>
              <a:gd name="connsiteX112" fmla="*/ 2238563 w 6408712"/>
              <a:gd name="connsiteY112" fmla="*/ 5036515 h 9505057"/>
              <a:gd name="connsiteX113" fmla="*/ 2456459 w 6408712"/>
              <a:gd name="connsiteY113" fmla="*/ 5156661 h 9505057"/>
              <a:gd name="connsiteX114" fmla="*/ 2624369 w 6408712"/>
              <a:gd name="connsiteY114" fmla="*/ 5276808 h 9505057"/>
              <a:gd name="connsiteX115" fmla="*/ 2651256 w 6408712"/>
              <a:gd name="connsiteY115" fmla="*/ 5295594 h 9505057"/>
              <a:gd name="connsiteX116" fmla="*/ 2656331 w 6408712"/>
              <a:gd name="connsiteY116" fmla="*/ 5296631 h 9505057"/>
              <a:gd name="connsiteX117" fmla="*/ 2649362 w 6408712"/>
              <a:gd name="connsiteY117" fmla="*/ 5203759 h 9505057"/>
              <a:gd name="connsiteX118" fmla="*/ 2601939 w 6408712"/>
              <a:gd name="connsiteY118" fmla="*/ 4891378 h 9505057"/>
              <a:gd name="connsiteX119" fmla="*/ 2311623 w 6408712"/>
              <a:gd name="connsiteY119" fmla="*/ 4047474 h 9505057"/>
              <a:gd name="connsiteX120" fmla="*/ 2191139 w 6408712"/>
              <a:gd name="connsiteY120" fmla="*/ 3806222 h 9505057"/>
              <a:gd name="connsiteX121" fmla="*/ 2045662 w 6408712"/>
              <a:gd name="connsiteY121" fmla="*/ 3540939 h 9505057"/>
              <a:gd name="connsiteX122" fmla="*/ 1855963 w 6408712"/>
              <a:gd name="connsiteY122" fmla="*/ 3275657 h 9505057"/>
              <a:gd name="connsiteX123" fmla="*/ 1638067 w 6408712"/>
              <a:gd name="connsiteY123" fmla="*/ 3010375 h 9505057"/>
              <a:gd name="connsiteX124" fmla="*/ 1397740 w 6408712"/>
              <a:gd name="connsiteY124" fmla="*/ 2747015 h 9505057"/>
              <a:gd name="connsiteX125" fmla="*/ 1106786 w 6408712"/>
              <a:gd name="connsiteY125" fmla="*/ 2456744 h 9505057"/>
              <a:gd name="connsiteX126" fmla="*/ 794040 w 6408712"/>
              <a:gd name="connsiteY126" fmla="*/ 2191462 h 9505057"/>
              <a:gd name="connsiteX127" fmla="*/ 408236 w 6408712"/>
              <a:gd name="connsiteY127" fmla="*/ 1951169 h 9505057"/>
              <a:gd name="connsiteX128" fmla="*/ 0 w 6408712"/>
              <a:gd name="connsiteY128" fmla="*/ 1710878 h 9505057"/>
              <a:gd name="connsiteX129" fmla="*/ 192903 w 6408712"/>
              <a:gd name="connsiteY129" fmla="*/ 1782965 h 9505057"/>
              <a:gd name="connsiteX130" fmla="*/ 408236 w 6408712"/>
              <a:gd name="connsiteY130" fmla="*/ 1878120 h 9505057"/>
              <a:gd name="connsiteX131" fmla="*/ 698550 w 6408712"/>
              <a:gd name="connsiteY131" fmla="*/ 2023256 h 9505057"/>
              <a:gd name="connsiteX132" fmla="*/ 1011936 w 6408712"/>
              <a:gd name="connsiteY132" fmla="*/ 2241442 h 9505057"/>
              <a:gd name="connsiteX133" fmla="*/ 1397740 w 6408712"/>
              <a:gd name="connsiteY133" fmla="*/ 2529793 h 9505057"/>
              <a:gd name="connsiteX134" fmla="*/ 1590002 w 6408712"/>
              <a:gd name="connsiteY134" fmla="*/ 2722026 h 9505057"/>
              <a:gd name="connsiteX135" fmla="*/ 1782903 w 6408712"/>
              <a:gd name="connsiteY135" fmla="*/ 2915221 h 9505057"/>
              <a:gd name="connsiteX136" fmla="*/ 1975806 w 6408712"/>
              <a:gd name="connsiteY136" fmla="*/ 3155512 h 9505057"/>
              <a:gd name="connsiteX137" fmla="*/ 2168709 w 6408712"/>
              <a:gd name="connsiteY137" fmla="*/ 3395803 h 9505057"/>
              <a:gd name="connsiteX138" fmla="*/ 2289193 w 6408712"/>
              <a:gd name="connsiteY138" fmla="*/ 3565931 h 9505057"/>
              <a:gd name="connsiteX139" fmla="*/ 2529519 w 6408712"/>
              <a:gd name="connsiteY139" fmla="*/ 3734134 h 9505057"/>
              <a:gd name="connsiteX140" fmla="*/ 2576943 w 6408712"/>
              <a:gd name="connsiteY140" fmla="*/ 3613988 h 9505057"/>
              <a:gd name="connsiteX141" fmla="*/ 2576943 w 6408712"/>
              <a:gd name="connsiteY141" fmla="*/ 3445785 h 9505057"/>
              <a:gd name="connsiteX142" fmla="*/ 2554513 w 6408712"/>
              <a:gd name="connsiteY142" fmla="*/ 3228561 h 9505057"/>
              <a:gd name="connsiteX143" fmla="*/ 2482096 w 6408712"/>
              <a:gd name="connsiteY143" fmla="*/ 2890230 h 9505057"/>
              <a:gd name="connsiteX144" fmla="*/ 2431466 w 6408712"/>
              <a:gd name="connsiteY144" fmla="*/ 2481733 h 9505057"/>
              <a:gd name="connsiteX145" fmla="*/ 2336616 w 6408712"/>
              <a:gd name="connsiteY145" fmla="*/ 1517683 h 9505057"/>
              <a:gd name="connsiteX146" fmla="*/ 2289193 w 6408712"/>
              <a:gd name="connsiteY146" fmla="*/ 603614 h 9505057"/>
              <a:gd name="connsiteX147" fmla="*/ 2289193 w 6408712"/>
              <a:gd name="connsiteY147" fmla="*/ 240291 h 9505057"/>
              <a:gd name="connsiteX148" fmla="*/ 2311623 w 6408712"/>
              <a:gd name="connsiteY148" fmla="*/ 0 h 9505057"/>
              <a:gd name="connsiteX0" fmla="*/ 2311623 w 6408712"/>
              <a:gd name="connsiteY0" fmla="*/ 0 h 9505057"/>
              <a:gd name="connsiteX1" fmla="*/ 2456459 w 6408712"/>
              <a:gd name="connsiteY1" fmla="*/ 1397538 h 9505057"/>
              <a:gd name="connsiteX2" fmla="*/ 2601939 w 6408712"/>
              <a:gd name="connsiteY2" fmla="*/ 2481733 h 9505057"/>
              <a:gd name="connsiteX3" fmla="*/ 2674997 w 6408712"/>
              <a:gd name="connsiteY3" fmla="*/ 2915221 h 9505057"/>
              <a:gd name="connsiteX4" fmla="*/ 2722422 w 6408712"/>
              <a:gd name="connsiteY4" fmla="*/ 3228561 h 9505057"/>
              <a:gd name="connsiteX5" fmla="*/ 2987742 w 6408712"/>
              <a:gd name="connsiteY5" fmla="*/ 4287767 h 9505057"/>
              <a:gd name="connsiteX6" fmla="*/ 3082592 w 6408712"/>
              <a:gd name="connsiteY6" fmla="*/ 4745283 h 9505057"/>
              <a:gd name="connsiteX7" fmla="*/ 3250499 w 6408712"/>
              <a:gd name="connsiteY7" fmla="*/ 5226826 h 9505057"/>
              <a:gd name="connsiteX8" fmla="*/ 3395976 w 6408712"/>
              <a:gd name="connsiteY8" fmla="*/ 5058623 h 9505057"/>
              <a:gd name="connsiteX9" fmla="*/ 3515819 w 6408712"/>
              <a:gd name="connsiteY9" fmla="*/ 4771233 h 9505057"/>
              <a:gd name="connsiteX10" fmla="*/ 3588879 w 6408712"/>
              <a:gd name="connsiteY10" fmla="*/ 4600146 h 9505057"/>
              <a:gd name="connsiteX11" fmla="*/ 3661299 w 6408712"/>
              <a:gd name="connsiteY11" fmla="*/ 4432902 h 9505057"/>
              <a:gd name="connsiteX12" fmla="*/ 3854199 w 6408712"/>
              <a:gd name="connsiteY12" fmla="*/ 4119562 h 9505057"/>
              <a:gd name="connsiteX13" fmla="*/ 4047102 w 6408712"/>
              <a:gd name="connsiteY13" fmla="*/ 3806222 h 9505057"/>
              <a:gd name="connsiteX14" fmla="*/ 4240005 w 6408712"/>
              <a:gd name="connsiteY14" fmla="*/ 3468852 h 9505057"/>
              <a:gd name="connsiteX15" fmla="*/ 4312422 w 6408712"/>
              <a:gd name="connsiteY15" fmla="*/ 3275657 h 9505057"/>
              <a:gd name="connsiteX16" fmla="*/ 4359848 w 6408712"/>
              <a:gd name="connsiteY16" fmla="*/ 3082463 h 9505057"/>
              <a:gd name="connsiteX17" fmla="*/ 4407272 w 6408712"/>
              <a:gd name="connsiteY17" fmla="*/ 2890230 h 9505057"/>
              <a:gd name="connsiteX18" fmla="*/ 4407272 w 6408712"/>
              <a:gd name="connsiteY18" fmla="*/ 2697035 h 9505057"/>
              <a:gd name="connsiteX19" fmla="*/ 4385483 w 6408712"/>
              <a:gd name="connsiteY19" fmla="*/ 2456744 h 9505057"/>
              <a:gd name="connsiteX20" fmla="*/ 4334853 w 6408712"/>
              <a:gd name="connsiteY20" fmla="*/ 2241442 h 9505057"/>
              <a:gd name="connsiteX21" fmla="*/ 4240005 w 6408712"/>
              <a:gd name="connsiteY21" fmla="*/ 1976160 h 9505057"/>
              <a:gd name="connsiteX22" fmla="*/ 4119522 w 6408712"/>
              <a:gd name="connsiteY22" fmla="*/ 1710878 h 9505057"/>
              <a:gd name="connsiteX23" fmla="*/ 4192579 w 6408712"/>
              <a:gd name="connsiteY23" fmla="*/ 1807957 h 9505057"/>
              <a:gd name="connsiteX24" fmla="*/ 4287429 w 6408712"/>
              <a:gd name="connsiteY24" fmla="*/ 1928102 h 9505057"/>
              <a:gd name="connsiteX25" fmla="*/ 4359848 w 6408712"/>
              <a:gd name="connsiteY25" fmla="*/ 2071316 h 9505057"/>
              <a:gd name="connsiteX26" fmla="*/ 4432906 w 6408712"/>
              <a:gd name="connsiteY26" fmla="*/ 2263550 h 9505057"/>
              <a:gd name="connsiteX27" fmla="*/ 4480332 w 6408712"/>
              <a:gd name="connsiteY27" fmla="*/ 2503841 h 9505057"/>
              <a:gd name="connsiteX28" fmla="*/ 4505325 w 6408712"/>
              <a:gd name="connsiteY28" fmla="*/ 2795075 h 9505057"/>
              <a:gd name="connsiteX29" fmla="*/ 4480332 w 6408712"/>
              <a:gd name="connsiteY29" fmla="*/ 2962317 h 9505057"/>
              <a:gd name="connsiteX30" fmla="*/ 4455336 w 6408712"/>
              <a:gd name="connsiteY30" fmla="*/ 3133404 h 9505057"/>
              <a:gd name="connsiteX31" fmla="*/ 4648239 w 6408712"/>
              <a:gd name="connsiteY31" fmla="*/ 2987309 h 9505057"/>
              <a:gd name="connsiteX32" fmla="*/ 4866136 w 6408712"/>
              <a:gd name="connsiteY32" fmla="*/ 2842172 h 9505057"/>
              <a:gd name="connsiteX33" fmla="*/ 5131456 w 6408712"/>
              <a:gd name="connsiteY33" fmla="*/ 2697035 h 9505057"/>
              <a:gd name="connsiteX34" fmla="*/ 5444202 w 6408712"/>
              <a:gd name="connsiteY34" fmla="*/ 2529793 h 9505057"/>
              <a:gd name="connsiteX35" fmla="*/ 5782582 w 6408712"/>
              <a:gd name="connsiteY35" fmla="*/ 2409645 h 9505057"/>
              <a:gd name="connsiteX36" fmla="*/ 5925496 w 6408712"/>
              <a:gd name="connsiteY36" fmla="*/ 2383695 h 9505057"/>
              <a:gd name="connsiteX37" fmla="*/ 6095968 w 6408712"/>
              <a:gd name="connsiteY37" fmla="*/ 2361588 h 9505057"/>
              <a:gd name="connsiteX38" fmla="*/ 6263235 w 6408712"/>
              <a:gd name="connsiteY38" fmla="*/ 2336599 h 9505057"/>
              <a:gd name="connsiteX39" fmla="*/ 6408712 w 6408712"/>
              <a:gd name="connsiteY39" fmla="*/ 2361588 h 9505057"/>
              <a:gd name="connsiteX40" fmla="*/ 6190816 w 6408712"/>
              <a:gd name="connsiteY40" fmla="*/ 2409645 h 9505057"/>
              <a:gd name="connsiteX41" fmla="*/ 5950489 w 6408712"/>
              <a:gd name="connsiteY41" fmla="*/ 2456744 h 9505057"/>
              <a:gd name="connsiteX42" fmla="*/ 5659535 w 6408712"/>
              <a:gd name="connsiteY42" fmla="*/ 2554782 h 9505057"/>
              <a:gd name="connsiteX43" fmla="*/ 5324359 w 6408712"/>
              <a:gd name="connsiteY43" fmla="*/ 2697035 h 9505057"/>
              <a:gd name="connsiteX44" fmla="*/ 5153886 w 6408712"/>
              <a:gd name="connsiteY44" fmla="*/ 2795075 h 9505057"/>
              <a:gd name="connsiteX45" fmla="*/ 4985979 w 6408712"/>
              <a:gd name="connsiteY45" fmla="*/ 2915221 h 9505057"/>
              <a:gd name="connsiteX46" fmla="*/ 4818712 w 6408712"/>
              <a:gd name="connsiteY46" fmla="*/ 3035366 h 9505057"/>
              <a:gd name="connsiteX47" fmla="*/ 4673233 w 6408712"/>
              <a:gd name="connsiteY47" fmla="*/ 3180503 h 9505057"/>
              <a:gd name="connsiteX48" fmla="*/ 4527756 w 6408712"/>
              <a:gd name="connsiteY48" fmla="*/ 3348706 h 9505057"/>
              <a:gd name="connsiteX49" fmla="*/ 4385483 w 6408712"/>
              <a:gd name="connsiteY49" fmla="*/ 3540939 h 9505057"/>
              <a:gd name="connsiteX50" fmla="*/ 4141952 w 6408712"/>
              <a:gd name="connsiteY50" fmla="*/ 3926367 h 9505057"/>
              <a:gd name="connsiteX51" fmla="*/ 3999679 w 6408712"/>
              <a:gd name="connsiteY51" fmla="*/ 4214718 h 9505057"/>
              <a:gd name="connsiteX52" fmla="*/ 3901625 w 6408712"/>
              <a:gd name="connsiteY52" fmla="*/ 4480001 h 9505057"/>
              <a:gd name="connsiteX53" fmla="*/ 3829206 w 6408712"/>
              <a:gd name="connsiteY53" fmla="*/ 4793340 h 9505057"/>
              <a:gd name="connsiteX54" fmla="*/ 3854199 w 6408712"/>
              <a:gd name="connsiteY54" fmla="*/ 4891378 h 9505057"/>
              <a:gd name="connsiteX55" fmla="*/ 3901625 w 6408712"/>
              <a:gd name="connsiteY55" fmla="*/ 4963466 h 9505057"/>
              <a:gd name="connsiteX56" fmla="*/ 3974042 w 6408712"/>
              <a:gd name="connsiteY56" fmla="*/ 5011526 h 9505057"/>
              <a:gd name="connsiteX57" fmla="*/ 4119522 w 6408712"/>
              <a:gd name="connsiteY57" fmla="*/ 5011526 h 9505057"/>
              <a:gd name="connsiteX58" fmla="*/ 4334853 w 6408712"/>
              <a:gd name="connsiteY58" fmla="*/ 4986535 h 9505057"/>
              <a:gd name="connsiteX59" fmla="*/ 4648239 w 6408712"/>
              <a:gd name="connsiteY59" fmla="*/ 4938477 h 9505057"/>
              <a:gd name="connsiteX60" fmla="*/ 4960985 w 6408712"/>
              <a:gd name="connsiteY60" fmla="*/ 4843321 h 9505057"/>
              <a:gd name="connsiteX61" fmla="*/ 5299365 w 6408712"/>
              <a:gd name="connsiteY61" fmla="*/ 4698184 h 9505057"/>
              <a:gd name="connsiteX62" fmla="*/ 5612109 w 6408712"/>
              <a:gd name="connsiteY62" fmla="*/ 4530942 h 9505057"/>
              <a:gd name="connsiteX63" fmla="*/ 5757588 w 6408712"/>
              <a:gd name="connsiteY63" fmla="*/ 4432902 h 9505057"/>
              <a:gd name="connsiteX64" fmla="*/ 5877431 w 6408712"/>
              <a:gd name="connsiteY64" fmla="*/ 4312756 h 9505057"/>
              <a:gd name="connsiteX65" fmla="*/ 5975483 w 6408712"/>
              <a:gd name="connsiteY65" fmla="*/ 4214718 h 9505057"/>
              <a:gd name="connsiteX66" fmla="*/ 6045339 w 6408712"/>
              <a:gd name="connsiteY66" fmla="*/ 4072465 h 9505057"/>
              <a:gd name="connsiteX67" fmla="*/ 6045339 w 6408712"/>
              <a:gd name="connsiteY67" fmla="*/ 4167622 h 9505057"/>
              <a:gd name="connsiteX68" fmla="*/ 5997915 w 6408712"/>
              <a:gd name="connsiteY68" fmla="*/ 4264698 h 9505057"/>
              <a:gd name="connsiteX69" fmla="*/ 5925496 w 6408712"/>
              <a:gd name="connsiteY69" fmla="*/ 4384844 h 9505057"/>
              <a:gd name="connsiteX70" fmla="*/ 5830005 w 6408712"/>
              <a:gd name="connsiteY70" fmla="*/ 4504989 h 9505057"/>
              <a:gd name="connsiteX71" fmla="*/ 5659535 w 6408712"/>
              <a:gd name="connsiteY71" fmla="*/ 4651087 h 9505057"/>
              <a:gd name="connsiteX72" fmla="*/ 5419208 w 6408712"/>
              <a:gd name="connsiteY72" fmla="*/ 4818332 h 9505057"/>
              <a:gd name="connsiteX73" fmla="*/ 5106462 w 6408712"/>
              <a:gd name="connsiteY73" fmla="*/ 4963466 h 9505057"/>
              <a:gd name="connsiteX74" fmla="*/ 5153886 w 6408712"/>
              <a:gd name="connsiteY74" fmla="*/ 4986535 h 9505057"/>
              <a:gd name="connsiteX75" fmla="*/ 5276933 w 6408712"/>
              <a:gd name="connsiteY75" fmla="*/ 5106680 h 9505057"/>
              <a:gd name="connsiteX76" fmla="*/ 5346789 w 6408712"/>
              <a:gd name="connsiteY76" fmla="*/ 5203759 h 9505057"/>
              <a:gd name="connsiteX77" fmla="*/ 5419208 w 6408712"/>
              <a:gd name="connsiteY77" fmla="*/ 5323905 h 9505057"/>
              <a:gd name="connsiteX78" fmla="*/ 5492266 w 6408712"/>
              <a:gd name="connsiteY78" fmla="*/ 5470003 h 9505057"/>
              <a:gd name="connsiteX79" fmla="*/ 5564685 w 6408712"/>
              <a:gd name="connsiteY79" fmla="*/ 5662236 h 9505057"/>
              <a:gd name="connsiteX80" fmla="*/ 5492266 w 6408712"/>
              <a:gd name="connsiteY80" fmla="*/ 5542088 h 9505057"/>
              <a:gd name="connsiteX81" fmla="*/ 5419208 w 6408712"/>
              <a:gd name="connsiteY81" fmla="*/ 5444050 h 9505057"/>
              <a:gd name="connsiteX82" fmla="*/ 5324359 w 6408712"/>
              <a:gd name="connsiteY82" fmla="*/ 5323905 h 9505057"/>
              <a:gd name="connsiteX83" fmla="*/ 5203875 w 6408712"/>
              <a:gd name="connsiteY83" fmla="*/ 5203759 h 9505057"/>
              <a:gd name="connsiteX84" fmla="*/ 5059039 w 6408712"/>
              <a:gd name="connsiteY84" fmla="*/ 5106680 h 9505057"/>
              <a:gd name="connsiteX85" fmla="*/ 4913559 w 6408712"/>
              <a:gd name="connsiteY85" fmla="*/ 5036515 h 9505057"/>
              <a:gd name="connsiteX86" fmla="*/ 4818712 w 6408712"/>
              <a:gd name="connsiteY86" fmla="*/ 5036515 h 9505057"/>
              <a:gd name="connsiteX87" fmla="*/ 4720659 w 6408712"/>
              <a:gd name="connsiteY87" fmla="*/ 5036515 h 9505057"/>
              <a:gd name="connsiteX88" fmla="*/ 4432906 w 6408712"/>
              <a:gd name="connsiteY88" fmla="*/ 5131672 h 9505057"/>
              <a:gd name="connsiteX89" fmla="*/ 4333202 w 6408712"/>
              <a:gd name="connsiteY89" fmla="*/ 5186649 h 9505057"/>
              <a:gd name="connsiteX90" fmla="*/ 4182186 w 6408712"/>
              <a:gd name="connsiteY90" fmla="*/ 5226330 h 9505057"/>
              <a:gd name="connsiteX91" fmla="*/ 3788758 w 6408712"/>
              <a:gd name="connsiteY91" fmla="*/ 8002855 h 9505057"/>
              <a:gd name="connsiteX92" fmla="*/ 4816729 w 6408712"/>
              <a:gd name="connsiteY92" fmla="*/ 9505057 h 9505057"/>
              <a:gd name="connsiteX93" fmla="*/ 1440873 w 6408712"/>
              <a:gd name="connsiteY93" fmla="*/ 9505057 h 9505057"/>
              <a:gd name="connsiteX94" fmla="*/ 2443977 w 6408712"/>
              <a:gd name="connsiteY94" fmla="*/ 7990971 h 9505057"/>
              <a:gd name="connsiteX95" fmla="*/ 2274693 w 6408712"/>
              <a:gd name="connsiteY95" fmla="*/ 5216744 h 9505057"/>
              <a:gd name="connsiteX96" fmla="*/ 2216090 w 6408712"/>
              <a:gd name="connsiteY96" fmla="*/ 5191468 h 9505057"/>
              <a:gd name="connsiteX97" fmla="*/ 2071296 w 6408712"/>
              <a:gd name="connsiteY97" fmla="*/ 5083612 h 9505057"/>
              <a:gd name="connsiteX98" fmla="*/ 1878393 w 6408712"/>
              <a:gd name="connsiteY98" fmla="*/ 4986535 h 9505057"/>
              <a:gd name="connsiteX99" fmla="*/ 1685493 w 6408712"/>
              <a:gd name="connsiteY99" fmla="*/ 4913486 h 9505057"/>
              <a:gd name="connsiteX100" fmla="*/ 1470160 w 6408712"/>
              <a:gd name="connsiteY100" fmla="*/ 4843321 h 9505057"/>
              <a:gd name="connsiteX101" fmla="*/ 1277257 w 6408712"/>
              <a:gd name="connsiteY101" fmla="*/ 4818332 h 9505057"/>
              <a:gd name="connsiteX102" fmla="*/ 1084354 w 6408712"/>
              <a:gd name="connsiteY102" fmla="*/ 4793340 h 9505057"/>
              <a:gd name="connsiteX103" fmla="*/ 720980 w 6408712"/>
              <a:gd name="connsiteY103" fmla="*/ 4771233 h 9505057"/>
              <a:gd name="connsiteX104" fmla="*/ 433230 w 6408712"/>
              <a:gd name="connsiteY104" fmla="*/ 4793340 h 9505057"/>
              <a:gd name="connsiteX105" fmla="*/ 167910 w 6408712"/>
              <a:gd name="connsiteY105" fmla="*/ 4818332 h 9505057"/>
              <a:gd name="connsiteX106" fmla="*/ 360810 w 6408712"/>
              <a:gd name="connsiteY106" fmla="*/ 4771233 h 9505057"/>
              <a:gd name="connsiteX107" fmla="*/ 528079 w 6408712"/>
              <a:gd name="connsiteY107" fmla="*/ 4745283 h 9505057"/>
              <a:gd name="connsiteX108" fmla="*/ 913883 w 6408712"/>
              <a:gd name="connsiteY108" fmla="*/ 4720292 h 9505057"/>
              <a:gd name="connsiteX109" fmla="*/ 1277257 w 6408712"/>
              <a:gd name="connsiteY109" fmla="*/ 4745283 h 9505057"/>
              <a:gd name="connsiteX110" fmla="*/ 1638067 w 6408712"/>
              <a:gd name="connsiteY110" fmla="*/ 4818332 h 9505057"/>
              <a:gd name="connsiteX111" fmla="*/ 1950813 w 6408712"/>
              <a:gd name="connsiteY111" fmla="*/ 4913486 h 9505057"/>
              <a:gd name="connsiteX112" fmla="*/ 2238563 w 6408712"/>
              <a:gd name="connsiteY112" fmla="*/ 5036515 h 9505057"/>
              <a:gd name="connsiteX113" fmla="*/ 2456459 w 6408712"/>
              <a:gd name="connsiteY113" fmla="*/ 5156661 h 9505057"/>
              <a:gd name="connsiteX114" fmla="*/ 2624369 w 6408712"/>
              <a:gd name="connsiteY114" fmla="*/ 5276808 h 9505057"/>
              <a:gd name="connsiteX115" fmla="*/ 2651256 w 6408712"/>
              <a:gd name="connsiteY115" fmla="*/ 5295594 h 9505057"/>
              <a:gd name="connsiteX116" fmla="*/ 2656331 w 6408712"/>
              <a:gd name="connsiteY116" fmla="*/ 5296631 h 9505057"/>
              <a:gd name="connsiteX117" fmla="*/ 2649362 w 6408712"/>
              <a:gd name="connsiteY117" fmla="*/ 5203759 h 9505057"/>
              <a:gd name="connsiteX118" fmla="*/ 2601939 w 6408712"/>
              <a:gd name="connsiteY118" fmla="*/ 4891378 h 9505057"/>
              <a:gd name="connsiteX119" fmla="*/ 2311623 w 6408712"/>
              <a:gd name="connsiteY119" fmla="*/ 4047474 h 9505057"/>
              <a:gd name="connsiteX120" fmla="*/ 2191139 w 6408712"/>
              <a:gd name="connsiteY120" fmla="*/ 3806222 h 9505057"/>
              <a:gd name="connsiteX121" fmla="*/ 2045662 w 6408712"/>
              <a:gd name="connsiteY121" fmla="*/ 3540939 h 9505057"/>
              <a:gd name="connsiteX122" fmla="*/ 1855963 w 6408712"/>
              <a:gd name="connsiteY122" fmla="*/ 3275657 h 9505057"/>
              <a:gd name="connsiteX123" fmla="*/ 1638067 w 6408712"/>
              <a:gd name="connsiteY123" fmla="*/ 3010375 h 9505057"/>
              <a:gd name="connsiteX124" fmla="*/ 1397740 w 6408712"/>
              <a:gd name="connsiteY124" fmla="*/ 2747015 h 9505057"/>
              <a:gd name="connsiteX125" fmla="*/ 1106786 w 6408712"/>
              <a:gd name="connsiteY125" fmla="*/ 2456744 h 9505057"/>
              <a:gd name="connsiteX126" fmla="*/ 794040 w 6408712"/>
              <a:gd name="connsiteY126" fmla="*/ 2191462 h 9505057"/>
              <a:gd name="connsiteX127" fmla="*/ 408236 w 6408712"/>
              <a:gd name="connsiteY127" fmla="*/ 1951169 h 9505057"/>
              <a:gd name="connsiteX128" fmla="*/ 0 w 6408712"/>
              <a:gd name="connsiteY128" fmla="*/ 1710878 h 9505057"/>
              <a:gd name="connsiteX129" fmla="*/ 192903 w 6408712"/>
              <a:gd name="connsiteY129" fmla="*/ 1782965 h 9505057"/>
              <a:gd name="connsiteX130" fmla="*/ 408236 w 6408712"/>
              <a:gd name="connsiteY130" fmla="*/ 1878120 h 9505057"/>
              <a:gd name="connsiteX131" fmla="*/ 698550 w 6408712"/>
              <a:gd name="connsiteY131" fmla="*/ 2023256 h 9505057"/>
              <a:gd name="connsiteX132" fmla="*/ 1011936 w 6408712"/>
              <a:gd name="connsiteY132" fmla="*/ 2241442 h 9505057"/>
              <a:gd name="connsiteX133" fmla="*/ 1397740 w 6408712"/>
              <a:gd name="connsiteY133" fmla="*/ 2529793 h 9505057"/>
              <a:gd name="connsiteX134" fmla="*/ 1590002 w 6408712"/>
              <a:gd name="connsiteY134" fmla="*/ 2722026 h 9505057"/>
              <a:gd name="connsiteX135" fmla="*/ 1782903 w 6408712"/>
              <a:gd name="connsiteY135" fmla="*/ 2915221 h 9505057"/>
              <a:gd name="connsiteX136" fmla="*/ 1975806 w 6408712"/>
              <a:gd name="connsiteY136" fmla="*/ 3155512 h 9505057"/>
              <a:gd name="connsiteX137" fmla="*/ 2168709 w 6408712"/>
              <a:gd name="connsiteY137" fmla="*/ 3395803 h 9505057"/>
              <a:gd name="connsiteX138" fmla="*/ 2289193 w 6408712"/>
              <a:gd name="connsiteY138" fmla="*/ 3565931 h 9505057"/>
              <a:gd name="connsiteX139" fmla="*/ 2529519 w 6408712"/>
              <a:gd name="connsiteY139" fmla="*/ 3734134 h 9505057"/>
              <a:gd name="connsiteX140" fmla="*/ 2576943 w 6408712"/>
              <a:gd name="connsiteY140" fmla="*/ 3613988 h 9505057"/>
              <a:gd name="connsiteX141" fmla="*/ 2576943 w 6408712"/>
              <a:gd name="connsiteY141" fmla="*/ 3445785 h 9505057"/>
              <a:gd name="connsiteX142" fmla="*/ 2554513 w 6408712"/>
              <a:gd name="connsiteY142" fmla="*/ 3228561 h 9505057"/>
              <a:gd name="connsiteX143" fmla="*/ 2482096 w 6408712"/>
              <a:gd name="connsiteY143" fmla="*/ 2890230 h 9505057"/>
              <a:gd name="connsiteX144" fmla="*/ 2431466 w 6408712"/>
              <a:gd name="connsiteY144" fmla="*/ 2481733 h 9505057"/>
              <a:gd name="connsiteX145" fmla="*/ 2336616 w 6408712"/>
              <a:gd name="connsiteY145" fmla="*/ 1517683 h 9505057"/>
              <a:gd name="connsiteX146" fmla="*/ 2289193 w 6408712"/>
              <a:gd name="connsiteY146" fmla="*/ 603614 h 9505057"/>
              <a:gd name="connsiteX147" fmla="*/ 2289193 w 6408712"/>
              <a:gd name="connsiteY147" fmla="*/ 240291 h 9505057"/>
              <a:gd name="connsiteX148" fmla="*/ 2311623 w 6408712"/>
              <a:gd name="connsiteY148" fmla="*/ 0 h 9505057"/>
              <a:gd name="connsiteX0" fmla="*/ 2311623 w 6408712"/>
              <a:gd name="connsiteY0" fmla="*/ 0 h 9505057"/>
              <a:gd name="connsiteX1" fmla="*/ 2456459 w 6408712"/>
              <a:gd name="connsiteY1" fmla="*/ 1397538 h 9505057"/>
              <a:gd name="connsiteX2" fmla="*/ 2601939 w 6408712"/>
              <a:gd name="connsiteY2" fmla="*/ 2481733 h 9505057"/>
              <a:gd name="connsiteX3" fmla="*/ 2674997 w 6408712"/>
              <a:gd name="connsiteY3" fmla="*/ 2915221 h 9505057"/>
              <a:gd name="connsiteX4" fmla="*/ 2722422 w 6408712"/>
              <a:gd name="connsiteY4" fmla="*/ 3228561 h 9505057"/>
              <a:gd name="connsiteX5" fmla="*/ 2987742 w 6408712"/>
              <a:gd name="connsiteY5" fmla="*/ 4287767 h 9505057"/>
              <a:gd name="connsiteX6" fmla="*/ 3082592 w 6408712"/>
              <a:gd name="connsiteY6" fmla="*/ 4745283 h 9505057"/>
              <a:gd name="connsiteX7" fmla="*/ 3250499 w 6408712"/>
              <a:gd name="connsiteY7" fmla="*/ 5226826 h 9505057"/>
              <a:gd name="connsiteX8" fmla="*/ 3395976 w 6408712"/>
              <a:gd name="connsiteY8" fmla="*/ 5058623 h 9505057"/>
              <a:gd name="connsiteX9" fmla="*/ 3515819 w 6408712"/>
              <a:gd name="connsiteY9" fmla="*/ 4771233 h 9505057"/>
              <a:gd name="connsiteX10" fmla="*/ 3588879 w 6408712"/>
              <a:gd name="connsiteY10" fmla="*/ 4600146 h 9505057"/>
              <a:gd name="connsiteX11" fmla="*/ 3661299 w 6408712"/>
              <a:gd name="connsiteY11" fmla="*/ 4432902 h 9505057"/>
              <a:gd name="connsiteX12" fmla="*/ 3854199 w 6408712"/>
              <a:gd name="connsiteY12" fmla="*/ 4119562 h 9505057"/>
              <a:gd name="connsiteX13" fmla="*/ 4047102 w 6408712"/>
              <a:gd name="connsiteY13" fmla="*/ 3806222 h 9505057"/>
              <a:gd name="connsiteX14" fmla="*/ 4240005 w 6408712"/>
              <a:gd name="connsiteY14" fmla="*/ 3468852 h 9505057"/>
              <a:gd name="connsiteX15" fmla="*/ 4312422 w 6408712"/>
              <a:gd name="connsiteY15" fmla="*/ 3275657 h 9505057"/>
              <a:gd name="connsiteX16" fmla="*/ 4359848 w 6408712"/>
              <a:gd name="connsiteY16" fmla="*/ 3082463 h 9505057"/>
              <a:gd name="connsiteX17" fmla="*/ 4407272 w 6408712"/>
              <a:gd name="connsiteY17" fmla="*/ 2890230 h 9505057"/>
              <a:gd name="connsiteX18" fmla="*/ 4407272 w 6408712"/>
              <a:gd name="connsiteY18" fmla="*/ 2697035 h 9505057"/>
              <a:gd name="connsiteX19" fmla="*/ 4385483 w 6408712"/>
              <a:gd name="connsiteY19" fmla="*/ 2456744 h 9505057"/>
              <a:gd name="connsiteX20" fmla="*/ 4334853 w 6408712"/>
              <a:gd name="connsiteY20" fmla="*/ 2241442 h 9505057"/>
              <a:gd name="connsiteX21" fmla="*/ 4240005 w 6408712"/>
              <a:gd name="connsiteY21" fmla="*/ 1976160 h 9505057"/>
              <a:gd name="connsiteX22" fmla="*/ 4119522 w 6408712"/>
              <a:gd name="connsiteY22" fmla="*/ 1710878 h 9505057"/>
              <a:gd name="connsiteX23" fmla="*/ 4192579 w 6408712"/>
              <a:gd name="connsiteY23" fmla="*/ 1807957 h 9505057"/>
              <a:gd name="connsiteX24" fmla="*/ 4287429 w 6408712"/>
              <a:gd name="connsiteY24" fmla="*/ 1928102 h 9505057"/>
              <a:gd name="connsiteX25" fmla="*/ 4359848 w 6408712"/>
              <a:gd name="connsiteY25" fmla="*/ 2071316 h 9505057"/>
              <a:gd name="connsiteX26" fmla="*/ 4432906 w 6408712"/>
              <a:gd name="connsiteY26" fmla="*/ 2263550 h 9505057"/>
              <a:gd name="connsiteX27" fmla="*/ 4480332 w 6408712"/>
              <a:gd name="connsiteY27" fmla="*/ 2503841 h 9505057"/>
              <a:gd name="connsiteX28" fmla="*/ 4505325 w 6408712"/>
              <a:gd name="connsiteY28" fmla="*/ 2795075 h 9505057"/>
              <a:gd name="connsiteX29" fmla="*/ 4480332 w 6408712"/>
              <a:gd name="connsiteY29" fmla="*/ 2962317 h 9505057"/>
              <a:gd name="connsiteX30" fmla="*/ 4455336 w 6408712"/>
              <a:gd name="connsiteY30" fmla="*/ 3133404 h 9505057"/>
              <a:gd name="connsiteX31" fmla="*/ 4648239 w 6408712"/>
              <a:gd name="connsiteY31" fmla="*/ 2987309 h 9505057"/>
              <a:gd name="connsiteX32" fmla="*/ 4866136 w 6408712"/>
              <a:gd name="connsiteY32" fmla="*/ 2842172 h 9505057"/>
              <a:gd name="connsiteX33" fmla="*/ 5131456 w 6408712"/>
              <a:gd name="connsiteY33" fmla="*/ 2697035 h 9505057"/>
              <a:gd name="connsiteX34" fmla="*/ 5444202 w 6408712"/>
              <a:gd name="connsiteY34" fmla="*/ 2529793 h 9505057"/>
              <a:gd name="connsiteX35" fmla="*/ 5782582 w 6408712"/>
              <a:gd name="connsiteY35" fmla="*/ 2409645 h 9505057"/>
              <a:gd name="connsiteX36" fmla="*/ 5925496 w 6408712"/>
              <a:gd name="connsiteY36" fmla="*/ 2383695 h 9505057"/>
              <a:gd name="connsiteX37" fmla="*/ 6095968 w 6408712"/>
              <a:gd name="connsiteY37" fmla="*/ 2361588 h 9505057"/>
              <a:gd name="connsiteX38" fmla="*/ 6263235 w 6408712"/>
              <a:gd name="connsiteY38" fmla="*/ 2336599 h 9505057"/>
              <a:gd name="connsiteX39" fmla="*/ 6408712 w 6408712"/>
              <a:gd name="connsiteY39" fmla="*/ 2361588 h 9505057"/>
              <a:gd name="connsiteX40" fmla="*/ 6190816 w 6408712"/>
              <a:gd name="connsiteY40" fmla="*/ 2409645 h 9505057"/>
              <a:gd name="connsiteX41" fmla="*/ 5950489 w 6408712"/>
              <a:gd name="connsiteY41" fmla="*/ 2456744 h 9505057"/>
              <a:gd name="connsiteX42" fmla="*/ 5659535 w 6408712"/>
              <a:gd name="connsiteY42" fmla="*/ 2554782 h 9505057"/>
              <a:gd name="connsiteX43" fmla="*/ 5324359 w 6408712"/>
              <a:gd name="connsiteY43" fmla="*/ 2697035 h 9505057"/>
              <a:gd name="connsiteX44" fmla="*/ 5153886 w 6408712"/>
              <a:gd name="connsiteY44" fmla="*/ 2795075 h 9505057"/>
              <a:gd name="connsiteX45" fmla="*/ 4985979 w 6408712"/>
              <a:gd name="connsiteY45" fmla="*/ 2915221 h 9505057"/>
              <a:gd name="connsiteX46" fmla="*/ 4818712 w 6408712"/>
              <a:gd name="connsiteY46" fmla="*/ 3035366 h 9505057"/>
              <a:gd name="connsiteX47" fmla="*/ 4673233 w 6408712"/>
              <a:gd name="connsiteY47" fmla="*/ 3180503 h 9505057"/>
              <a:gd name="connsiteX48" fmla="*/ 4527756 w 6408712"/>
              <a:gd name="connsiteY48" fmla="*/ 3348706 h 9505057"/>
              <a:gd name="connsiteX49" fmla="*/ 4385483 w 6408712"/>
              <a:gd name="connsiteY49" fmla="*/ 3540939 h 9505057"/>
              <a:gd name="connsiteX50" fmla="*/ 4141952 w 6408712"/>
              <a:gd name="connsiteY50" fmla="*/ 3926367 h 9505057"/>
              <a:gd name="connsiteX51" fmla="*/ 3999679 w 6408712"/>
              <a:gd name="connsiteY51" fmla="*/ 4214718 h 9505057"/>
              <a:gd name="connsiteX52" fmla="*/ 3901625 w 6408712"/>
              <a:gd name="connsiteY52" fmla="*/ 4480001 h 9505057"/>
              <a:gd name="connsiteX53" fmla="*/ 3829206 w 6408712"/>
              <a:gd name="connsiteY53" fmla="*/ 4793340 h 9505057"/>
              <a:gd name="connsiteX54" fmla="*/ 3854199 w 6408712"/>
              <a:gd name="connsiteY54" fmla="*/ 4891378 h 9505057"/>
              <a:gd name="connsiteX55" fmla="*/ 3901625 w 6408712"/>
              <a:gd name="connsiteY55" fmla="*/ 4963466 h 9505057"/>
              <a:gd name="connsiteX56" fmla="*/ 3974042 w 6408712"/>
              <a:gd name="connsiteY56" fmla="*/ 5011526 h 9505057"/>
              <a:gd name="connsiteX57" fmla="*/ 4119522 w 6408712"/>
              <a:gd name="connsiteY57" fmla="*/ 5011526 h 9505057"/>
              <a:gd name="connsiteX58" fmla="*/ 4334853 w 6408712"/>
              <a:gd name="connsiteY58" fmla="*/ 4986535 h 9505057"/>
              <a:gd name="connsiteX59" fmla="*/ 4648239 w 6408712"/>
              <a:gd name="connsiteY59" fmla="*/ 4938477 h 9505057"/>
              <a:gd name="connsiteX60" fmla="*/ 4960985 w 6408712"/>
              <a:gd name="connsiteY60" fmla="*/ 4843321 h 9505057"/>
              <a:gd name="connsiteX61" fmla="*/ 5299365 w 6408712"/>
              <a:gd name="connsiteY61" fmla="*/ 4698184 h 9505057"/>
              <a:gd name="connsiteX62" fmla="*/ 5612109 w 6408712"/>
              <a:gd name="connsiteY62" fmla="*/ 4530942 h 9505057"/>
              <a:gd name="connsiteX63" fmla="*/ 5757588 w 6408712"/>
              <a:gd name="connsiteY63" fmla="*/ 4432902 h 9505057"/>
              <a:gd name="connsiteX64" fmla="*/ 5877431 w 6408712"/>
              <a:gd name="connsiteY64" fmla="*/ 4312756 h 9505057"/>
              <a:gd name="connsiteX65" fmla="*/ 5975483 w 6408712"/>
              <a:gd name="connsiteY65" fmla="*/ 4214718 h 9505057"/>
              <a:gd name="connsiteX66" fmla="*/ 6045339 w 6408712"/>
              <a:gd name="connsiteY66" fmla="*/ 4072465 h 9505057"/>
              <a:gd name="connsiteX67" fmla="*/ 6045339 w 6408712"/>
              <a:gd name="connsiteY67" fmla="*/ 4167622 h 9505057"/>
              <a:gd name="connsiteX68" fmla="*/ 5997915 w 6408712"/>
              <a:gd name="connsiteY68" fmla="*/ 4264698 h 9505057"/>
              <a:gd name="connsiteX69" fmla="*/ 5925496 w 6408712"/>
              <a:gd name="connsiteY69" fmla="*/ 4384844 h 9505057"/>
              <a:gd name="connsiteX70" fmla="*/ 5830005 w 6408712"/>
              <a:gd name="connsiteY70" fmla="*/ 4504989 h 9505057"/>
              <a:gd name="connsiteX71" fmla="*/ 5659535 w 6408712"/>
              <a:gd name="connsiteY71" fmla="*/ 4651087 h 9505057"/>
              <a:gd name="connsiteX72" fmla="*/ 5419208 w 6408712"/>
              <a:gd name="connsiteY72" fmla="*/ 4818332 h 9505057"/>
              <a:gd name="connsiteX73" fmla="*/ 5106462 w 6408712"/>
              <a:gd name="connsiteY73" fmla="*/ 4963466 h 9505057"/>
              <a:gd name="connsiteX74" fmla="*/ 5153886 w 6408712"/>
              <a:gd name="connsiteY74" fmla="*/ 4986535 h 9505057"/>
              <a:gd name="connsiteX75" fmla="*/ 5276933 w 6408712"/>
              <a:gd name="connsiteY75" fmla="*/ 5106680 h 9505057"/>
              <a:gd name="connsiteX76" fmla="*/ 5346789 w 6408712"/>
              <a:gd name="connsiteY76" fmla="*/ 5203759 h 9505057"/>
              <a:gd name="connsiteX77" fmla="*/ 5419208 w 6408712"/>
              <a:gd name="connsiteY77" fmla="*/ 5323905 h 9505057"/>
              <a:gd name="connsiteX78" fmla="*/ 5492266 w 6408712"/>
              <a:gd name="connsiteY78" fmla="*/ 5470003 h 9505057"/>
              <a:gd name="connsiteX79" fmla="*/ 5564685 w 6408712"/>
              <a:gd name="connsiteY79" fmla="*/ 5662236 h 9505057"/>
              <a:gd name="connsiteX80" fmla="*/ 5492266 w 6408712"/>
              <a:gd name="connsiteY80" fmla="*/ 5542088 h 9505057"/>
              <a:gd name="connsiteX81" fmla="*/ 5419208 w 6408712"/>
              <a:gd name="connsiteY81" fmla="*/ 5444050 h 9505057"/>
              <a:gd name="connsiteX82" fmla="*/ 5324359 w 6408712"/>
              <a:gd name="connsiteY82" fmla="*/ 5323905 h 9505057"/>
              <a:gd name="connsiteX83" fmla="*/ 5203875 w 6408712"/>
              <a:gd name="connsiteY83" fmla="*/ 5203759 h 9505057"/>
              <a:gd name="connsiteX84" fmla="*/ 5059039 w 6408712"/>
              <a:gd name="connsiteY84" fmla="*/ 5106680 h 9505057"/>
              <a:gd name="connsiteX85" fmla="*/ 4913559 w 6408712"/>
              <a:gd name="connsiteY85" fmla="*/ 5036515 h 9505057"/>
              <a:gd name="connsiteX86" fmla="*/ 4818712 w 6408712"/>
              <a:gd name="connsiteY86" fmla="*/ 5036515 h 9505057"/>
              <a:gd name="connsiteX87" fmla="*/ 4720659 w 6408712"/>
              <a:gd name="connsiteY87" fmla="*/ 5036515 h 9505057"/>
              <a:gd name="connsiteX88" fmla="*/ 4432906 w 6408712"/>
              <a:gd name="connsiteY88" fmla="*/ 5131672 h 9505057"/>
              <a:gd name="connsiteX89" fmla="*/ 4333202 w 6408712"/>
              <a:gd name="connsiteY89" fmla="*/ 5186649 h 9505057"/>
              <a:gd name="connsiteX90" fmla="*/ 4182186 w 6408712"/>
              <a:gd name="connsiteY90" fmla="*/ 5226330 h 9505057"/>
              <a:gd name="connsiteX91" fmla="*/ 3788758 w 6408712"/>
              <a:gd name="connsiteY91" fmla="*/ 8002855 h 9505057"/>
              <a:gd name="connsiteX92" fmla="*/ 4816729 w 6408712"/>
              <a:gd name="connsiteY92" fmla="*/ 9505057 h 9505057"/>
              <a:gd name="connsiteX93" fmla="*/ 1440873 w 6408712"/>
              <a:gd name="connsiteY93" fmla="*/ 9505057 h 9505057"/>
              <a:gd name="connsiteX94" fmla="*/ 2443977 w 6408712"/>
              <a:gd name="connsiteY94" fmla="*/ 7990971 h 9505057"/>
              <a:gd name="connsiteX95" fmla="*/ 2303268 w 6408712"/>
              <a:gd name="connsiteY95" fmla="*/ 5266751 h 9505057"/>
              <a:gd name="connsiteX96" fmla="*/ 2216090 w 6408712"/>
              <a:gd name="connsiteY96" fmla="*/ 5191468 h 9505057"/>
              <a:gd name="connsiteX97" fmla="*/ 2071296 w 6408712"/>
              <a:gd name="connsiteY97" fmla="*/ 5083612 h 9505057"/>
              <a:gd name="connsiteX98" fmla="*/ 1878393 w 6408712"/>
              <a:gd name="connsiteY98" fmla="*/ 4986535 h 9505057"/>
              <a:gd name="connsiteX99" fmla="*/ 1685493 w 6408712"/>
              <a:gd name="connsiteY99" fmla="*/ 4913486 h 9505057"/>
              <a:gd name="connsiteX100" fmla="*/ 1470160 w 6408712"/>
              <a:gd name="connsiteY100" fmla="*/ 4843321 h 9505057"/>
              <a:gd name="connsiteX101" fmla="*/ 1277257 w 6408712"/>
              <a:gd name="connsiteY101" fmla="*/ 4818332 h 9505057"/>
              <a:gd name="connsiteX102" fmla="*/ 1084354 w 6408712"/>
              <a:gd name="connsiteY102" fmla="*/ 4793340 h 9505057"/>
              <a:gd name="connsiteX103" fmla="*/ 720980 w 6408712"/>
              <a:gd name="connsiteY103" fmla="*/ 4771233 h 9505057"/>
              <a:gd name="connsiteX104" fmla="*/ 433230 w 6408712"/>
              <a:gd name="connsiteY104" fmla="*/ 4793340 h 9505057"/>
              <a:gd name="connsiteX105" fmla="*/ 167910 w 6408712"/>
              <a:gd name="connsiteY105" fmla="*/ 4818332 h 9505057"/>
              <a:gd name="connsiteX106" fmla="*/ 360810 w 6408712"/>
              <a:gd name="connsiteY106" fmla="*/ 4771233 h 9505057"/>
              <a:gd name="connsiteX107" fmla="*/ 528079 w 6408712"/>
              <a:gd name="connsiteY107" fmla="*/ 4745283 h 9505057"/>
              <a:gd name="connsiteX108" fmla="*/ 913883 w 6408712"/>
              <a:gd name="connsiteY108" fmla="*/ 4720292 h 9505057"/>
              <a:gd name="connsiteX109" fmla="*/ 1277257 w 6408712"/>
              <a:gd name="connsiteY109" fmla="*/ 4745283 h 9505057"/>
              <a:gd name="connsiteX110" fmla="*/ 1638067 w 6408712"/>
              <a:gd name="connsiteY110" fmla="*/ 4818332 h 9505057"/>
              <a:gd name="connsiteX111" fmla="*/ 1950813 w 6408712"/>
              <a:gd name="connsiteY111" fmla="*/ 4913486 h 9505057"/>
              <a:gd name="connsiteX112" fmla="*/ 2238563 w 6408712"/>
              <a:gd name="connsiteY112" fmla="*/ 5036515 h 9505057"/>
              <a:gd name="connsiteX113" fmla="*/ 2456459 w 6408712"/>
              <a:gd name="connsiteY113" fmla="*/ 5156661 h 9505057"/>
              <a:gd name="connsiteX114" fmla="*/ 2624369 w 6408712"/>
              <a:gd name="connsiteY114" fmla="*/ 5276808 h 9505057"/>
              <a:gd name="connsiteX115" fmla="*/ 2651256 w 6408712"/>
              <a:gd name="connsiteY115" fmla="*/ 5295594 h 9505057"/>
              <a:gd name="connsiteX116" fmla="*/ 2656331 w 6408712"/>
              <a:gd name="connsiteY116" fmla="*/ 5296631 h 9505057"/>
              <a:gd name="connsiteX117" fmla="*/ 2649362 w 6408712"/>
              <a:gd name="connsiteY117" fmla="*/ 5203759 h 9505057"/>
              <a:gd name="connsiteX118" fmla="*/ 2601939 w 6408712"/>
              <a:gd name="connsiteY118" fmla="*/ 4891378 h 9505057"/>
              <a:gd name="connsiteX119" fmla="*/ 2311623 w 6408712"/>
              <a:gd name="connsiteY119" fmla="*/ 4047474 h 9505057"/>
              <a:gd name="connsiteX120" fmla="*/ 2191139 w 6408712"/>
              <a:gd name="connsiteY120" fmla="*/ 3806222 h 9505057"/>
              <a:gd name="connsiteX121" fmla="*/ 2045662 w 6408712"/>
              <a:gd name="connsiteY121" fmla="*/ 3540939 h 9505057"/>
              <a:gd name="connsiteX122" fmla="*/ 1855963 w 6408712"/>
              <a:gd name="connsiteY122" fmla="*/ 3275657 h 9505057"/>
              <a:gd name="connsiteX123" fmla="*/ 1638067 w 6408712"/>
              <a:gd name="connsiteY123" fmla="*/ 3010375 h 9505057"/>
              <a:gd name="connsiteX124" fmla="*/ 1397740 w 6408712"/>
              <a:gd name="connsiteY124" fmla="*/ 2747015 h 9505057"/>
              <a:gd name="connsiteX125" fmla="*/ 1106786 w 6408712"/>
              <a:gd name="connsiteY125" fmla="*/ 2456744 h 9505057"/>
              <a:gd name="connsiteX126" fmla="*/ 794040 w 6408712"/>
              <a:gd name="connsiteY126" fmla="*/ 2191462 h 9505057"/>
              <a:gd name="connsiteX127" fmla="*/ 408236 w 6408712"/>
              <a:gd name="connsiteY127" fmla="*/ 1951169 h 9505057"/>
              <a:gd name="connsiteX128" fmla="*/ 0 w 6408712"/>
              <a:gd name="connsiteY128" fmla="*/ 1710878 h 9505057"/>
              <a:gd name="connsiteX129" fmla="*/ 192903 w 6408712"/>
              <a:gd name="connsiteY129" fmla="*/ 1782965 h 9505057"/>
              <a:gd name="connsiteX130" fmla="*/ 408236 w 6408712"/>
              <a:gd name="connsiteY130" fmla="*/ 1878120 h 9505057"/>
              <a:gd name="connsiteX131" fmla="*/ 698550 w 6408712"/>
              <a:gd name="connsiteY131" fmla="*/ 2023256 h 9505057"/>
              <a:gd name="connsiteX132" fmla="*/ 1011936 w 6408712"/>
              <a:gd name="connsiteY132" fmla="*/ 2241442 h 9505057"/>
              <a:gd name="connsiteX133" fmla="*/ 1397740 w 6408712"/>
              <a:gd name="connsiteY133" fmla="*/ 2529793 h 9505057"/>
              <a:gd name="connsiteX134" fmla="*/ 1590002 w 6408712"/>
              <a:gd name="connsiteY134" fmla="*/ 2722026 h 9505057"/>
              <a:gd name="connsiteX135" fmla="*/ 1782903 w 6408712"/>
              <a:gd name="connsiteY135" fmla="*/ 2915221 h 9505057"/>
              <a:gd name="connsiteX136" fmla="*/ 1975806 w 6408712"/>
              <a:gd name="connsiteY136" fmla="*/ 3155512 h 9505057"/>
              <a:gd name="connsiteX137" fmla="*/ 2168709 w 6408712"/>
              <a:gd name="connsiteY137" fmla="*/ 3395803 h 9505057"/>
              <a:gd name="connsiteX138" fmla="*/ 2289193 w 6408712"/>
              <a:gd name="connsiteY138" fmla="*/ 3565931 h 9505057"/>
              <a:gd name="connsiteX139" fmla="*/ 2529519 w 6408712"/>
              <a:gd name="connsiteY139" fmla="*/ 3734134 h 9505057"/>
              <a:gd name="connsiteX140" fmla="*/ 2576943 w 6408712"/>
              <a:gd name="connsiteY140" fmla="*/ 3613988 h 9505057"/>
              <a:gd name="connsiteX141" fmla="*/ 2576943 w 6408712"/>
              <a:gd name="connsiteY141" fmla="*/ 3445785 h 9505057"/>
              <a:gd name="connsiteX142" fmla="*/ 2554513 w 6408712"/>
              <a:gd name="connsiteY142" fmla="*/ 3228561 h 9505057"/>
              <a:gd name="connsiteX143" fmla="*/ 2482096 w 6408712"/>
              <a:gd name="connsiteY143" fmla="*/ 2890230 h 9505057"/>
              <a:gd name="connsiteX144" fmla="*/ 2431466 w 6408712"/>
              <a:gd name="connsiteY144" fmla="*/ 2481733 h 9505057"/>
              <a:gd name="connsiteX145" fmla="*/ 2336616 w 6408712"/>
              <a:gd name="connsiteY145" fmla="*/ 1517683 h 9505057"/>
              <a:gd name="connsiteX146" fmla="*/ 2289193 w 6408712"/>
              <a:gd name="connsiteY146" fmla="*/ 603614 h 9505057"/>
              <a:gd name="connsiteX147" fmla="*/ 2289193 w 6408712"/>
              <a:gd name="connsiteY147" fmla="*/ 240291 h 9505057"/>
              <a:gd name="connsiteX148" fmla="*/ 2311623 w 6408712"/>
              <a:gd name="connsiteY148" fmla="*/ 0 h 9505057"/>
              <a:gd name="connsiteX0" fmla="*/ 2311623 w 6408712"/>
              <a:gd name="connsiteY0" fmla="*/ 0 h 9505057"/>
              <a:gd name="connsiteX1" fmla="*/ 2456459 w 6408712"/>
              <a:gd name="connsiteY1" fmla="*/ 1397538 h 9505057"/>
              <a:gd name="connsiteX2" fmla="*/ 2601939 w 6408712"/>
              <a:gd name="connsiteY2" fmla="*/ 2481733 h 9505057"/>
              <a:gd name="connsiteX3" fmla="*/ 2674997 w 6408712"/>
              <a:gd name="connsiteY3" fmla="*/ 2915221 h 9505057"/>
              <a:gd name="connsiteX4" fmla="*/ 2722422 w 6408712"/>
              <a:gd name="connsiteY4" fmla="*/ 3228561 h 9505057"/>
              <a:gd name="connsiteX5" fmla="*/ 2987742 w 6408712"/>
              <a:gd name="connsiteY5" fmla="*/ 4287767 h 9505057"/>
              <a:gd name="connsiteX6" fmla="*/ 3082592 w 6408712"/>
              <a:gd name="connsiteY6" fmla="*/ 4745283 h 9505057"/>
              <a:gd name="connsiteX7" fmla="*/ 3250499 w 6408712"/>
              <a:gd name="connsiteY7" fmla="*/ 5226826 h 9505057"/>
              <a:gd name="connsiteX8" fmla="*/ 3395976 w 6408712"/>
              <a:gd name="connsiteY8" fmla="*/ 5058623 h 9505057"/>
              <a:gd name="connsiteX9" fmla="*/ 3515819 w 6408712"/>
              <a:gd name="connsiteY9" fmla="*/ 4771233 h 9505057"/>
              <a:gd name="connsiteX10" fmla="*/ 3588879 w 6408712"/>
              <a:gd name="connsiteY10" fmla="*/ 4600146 h 9505057"/>
              <a:gd name="connsiteX11" fmla="*/ 3661299 w 6408712"/>
              <a:gd name="connsiteY11" fmla="*/ 4432902 h 9505057"/>
              <a:gd name="connsiteX12" fmla="*/ 3854199 w 6408712"/>
              <a:gd name="connsiteY12" fmla="*/ 4119562 h 9505057"/>
              <a:gd name="connsiteX13" fmla="*/ 4047102 w 6408712"/>
              <a:gd name="connsiteY13" fmla="*/ 3806222 h 9505057"/>
              <a:gd name="connsiteX14" fmla="*/ 4240005 w 6408712"/>
              <a:gd name="connsiteY14" fmla="*/ 3468852 h 9505057"/>
              <a:gd name="connsiteX15" fmla="*/ 4312422 w 6408712"/>
              <a:gd name="connsiteY15" fmla="*/ 3275657 h 9505057"/>
              <a:gd name="connsiteX16" fmla="*/ 4359848 w 6408712"/>
              <a:gd name="connsiteY16" fmla="*/ 3082463 h 9505057"/>
              <a:gd name="connsiteX17" fmla="*/ 4407272 w 6408712"/>
              <a:gd name="connsiteY17" fmla="*/ 2890230 h 9505057"/>
              <a:gd name="connsiteX18" fmla="*/ 4407272 w 6408712"/>
              <a:gd name="connsiteY18" fmla="*/ 2697035 h 9505057"/>
              <a:gd name="connsiteX19" fmla="*/ 4385483 w 6408712"/>
              <a:gd name="connsiteY19" fmla="*/ 2456744 h 9505057"/>
              <a:gd name="connsiteX20" fmla="*/ 4334853 w 6408712"/>
              <a:gd name="connsiteY20" fmla="*/ 2241442 h 9505057"/>
              <a:gd name="connsiteX21" fmla="*/ 4240005 w 6408712"/>
              <a:gd name="connsiteY21" fmla="*/ 1976160 h 9505057"/>
              <a:gd name="connsiteX22" fmla="*/ 4119522 w 6408712"/>
              <a:gd name="connsiteY22" fmla="*/ 1710878 h 9505057"/>
              <a:gd name="connsiteX23" fmla="*/ 4192579 w 6408712"/>
              <a:gd name="connsiteY23" fmla="*/ 1807957 h 9505057"/>
              <a:gd name="connsiteX24" fmla="*/ 4287429 w 6408712"/>
              <a:gd name="connsiteY24" fmla="*/ 1928102 h 9505057"/>
              <a:gd name="connsiteX25" fmla="*/ 4359848 w 6408712"/>
              <a:gd name="connsiteY25" fmla="*/ 2071316 h 9505057"/>
              <a:gd name="connsiteX26" fmla="*/ 4432906 w 6408712"/>
              <a:gd name="connsiteY26" fmla="*/ 2263550 h 9505057"/>
              <a:gd name="connsiteX27" fmla="*/ 4480332 w 6408712"/>
              <a:gd name="connsiteY27" fmla="*/ 2503841 h 9505057"/>
              <a:gd name="connsiteX28" fmla="*/ 4505325 w 6408712"/>
              <a:gd name="connsiteY28" fmla="*/ 2795075 h 9505057"/>
              <a:gd name="connsiteX29" fmla="*/ 4480332 w 6408712"/>
              <a:gd name="connsiteY29" fmla="*/ 2962317 h 9505057"/>
              <a:gd name="connsiteX30" fmla="*/ 4455336 w 6408712"/>
              <a:gd name="connsiteY30" fmla="*/ 3133404 h 9505057"/>
              <a:gd name="connsiteX31" fmla="*/ 4648239 w 6408712"/>
              <a:gd name="connsiteY31" fmla="*/ 2987309 h 9505057"/>
              <a:gd name="connsiteX32" fmla="*/ 4866136 w 6408712"/>
              <a:gd name="connsiteY32" fmla="*/ 2842172 h 9505057"/>
              <a:gd name="connsiteX33" fmla="*/ 5131456 w 6408712"/>
              <a:gd name="connsiteY33" fmla="*/ 2697035 h 9505057"/>
              <a:gd name="connsiteX34" fmla="*/ 5444202 w 6408712"/>
              <a:gd name="connsiteY34" fmla="*/ 2529793 h 9505057"/>
              <a:gd name="connsiteX35" fmla="*/ 5782582 w 6408712"/>
              <a:gd name="connsiteY35" fmla="*/ 2409645 h 9505057"/>
              <a:gd name="connsiteX36" fmla="*/ 5925496 w 6408712"/>
              <a:gd name="connsiteY36" fmla="*/ 2383695 h 9505057"/>
              <a:gd name="connsiteX37" fmla="*/ 6095968 w 6408712"/>
              <a:gd name="connsiteY37" fmla="*/ 2361588 h 9505057"/>
              <a:gd name="connsiteX38" fmla="*/ 6263235 w 6408712"/>
              <a:gd name="connsiteY38" fmla="*/ 2336599 h 9505057"/>
              <a:gd name="connsiteX39" fmla="*/ 6408712 w 6408712"/>
              <a:gd name="connsiteY39" fmla="*/ 2361588 h 9505057"/>
              <a:gd name="connsiteX40" fmla="*/ 6190816 w 6408712"/>
              <a:gd name="connsiteY40" fmla="*/ 2409645 h 9505057"/>
              <a:gd name="connsiteX41" fmla="*/ 5950489 w 6408712"/>
              <a:gd name="connsiteY41" fmla="*/ 2456744 h 9505057"/>
              <a:gd name="connsiteX42" fmla="*/ 5659535 w 6408712"/>
              <a:gd name="connsiteY42" fmla="*/ 2554782 h 9505057"/>
              <a:gd name="connsiteX43" fmla="*/ 5324359 w 6408712"/>
              <a:gd name="connsiteY43" fmla="*/ 2697035 h 9505057"/>
              <a:gd name="connsiteX44" fmla="*/ 5153886 w 6408712"/>
              <a:gd name="connsiteY44" fmla="*/ 2795075 h 9505057"/>
              <a:gd name="connsiteX45" fmla="*/ 4985979 w 6408712"/>
              <a:gd name="connsiteY45" fmla="*/ 2915221 h 9505057"/>
              <a:gd name="connsiteX46" fmla="*/ 4818712 w 6408712"/>
              <a:gd name="connsiteY46" fmla="*/ 3035366 h 9505057"/>
              <a:gd name="connsiteX47" fmla="*/ 4673233 w 6408712"/>
              <a:gd name="connsiteY47" fmla="*/ 3180503 h 9505057"/>
              <a:gd name="connsiteX48" fmla="*/ 4527756 w 6408712"/>
              <a:gd name="connsiteY48" fmla="*/ 3348706 h 9505057"/>
              <a:gd name="connsiteX49" fmla="*/ 4385483 w 6408712"/>
              <a:gd name="connsiteY49" fmla="*/ 3540939 h 9505057"/>
              <a:gd name="connsiteX50" fmla="*/ 4141952 w 6408712"/>
              <a:gd name="connsiteY50" fmla="*/ 3926367 h 9505057"/>
              <a:gd name="connsiteX51" fmla="*/ 3999679 w 6408712"/>
              <a:gd name="connsiteY51" fmla="*/ 4214718 h 9505057"/>
              <a:gd name="connsiteX52" fmla="*/ 3901625 w 6408712"/>
              <a:gd name="connsiteY52" fmla="*/ 4480001 h 9505057"/>
              <a:gd name="connsiteX53" fmla="*/ 3829206 w 6408712"/>
              <a:gd name="connsiteY53" fmla="*/ 4793340 h 9505057"/>
              <a:gd name="connsiteX54" fmla="*/ 3854199 w 6408712"/>
              <a:gd name="connsiteY54" fmla="*/ 4891378 h 9505057"/>
              <a:gd name="connsiteX55" fmla="*/ 3901625 w 6408712"/>
              <a:gd name="connsiteY55" fmla="*/ 4963466 h 9505057"/>
              <a:gd name="connsiteX56" fmla="*/ 3974042 w 6408712"/>
              <a:gd name="connsiteY56" fmla="*/ 5011526 h 9505057"/>
              <a:gd name="connsiteX57" fmla="*/ 4119522 w 6408712"/>
              <a:gd name="connsiteY57" fmla="*/ 5011526 h 9505057"/>
              <a:gd name="connsiteX58" fmla="*/ 4334853 w 6408712"/>
              <a:gd name="connsiteY58" fmla="*/ 4986535 h 9505057"/>
              <a:gd name="connsiteX59" fmla="*/ 4648239 w 6408712"/>
              <a:gd name="connsiteY59" fmla="*/ 4938477 h 9505057"/>
              <a:gd name="connsiteX60" fmla="*/ 4960985 w 6408712"/>
              <a:gd name="connsiteY60" fmla="*/ 4843321 h 9505057"/>
              <a:gd name="connsiteX61" fmla="*/ 5299365 w 6408712"/>
              <a:gd name="connsiteY61" fmla="*/ 4698184 h 9505057"/>
              <a:gd name="connsiteX62" fmla="*/ 5612109 w 6408712"/>
              <a:gd name="connsiteY62" fmla="*/ 4530942 h 9505057"/>
              <a:gd name="connsiteX63" fmla="*/ 5757588 w 6408712"/>
              <a:gd name="connsiteY63" fmla="*/ 4432902 h 9505057"/>
              <a:gd name="connsiteX64" fmla="*/ 5877431 w 6408712"/>
              <a:gd name="connsiteY64" fmla="*/ 4312756 h 9505057"/>
              <a:gd name="connsiteX65" fmla="*/ 5975483 w 6408712"/>
              <a:gd name="connsiteY65" fmla="*/ 4214718 h 9505057"/>
              <a:gd name="connsiteX66" fmla="*/ 6045339 w 6408712"/>
              <a:gd name="connsiteY66" fmla="*/ 4072465 h 9505057"/>
              <a:gd name="connsiteX67" fmla="*/ 6045339 w 6408712"/>
              <a:gd name="connsiteY67" fmla="*/ 4167622 h 9505057"/>
              <a:gd name="connsiteX68" fmla="*/ 5997915 w 6408712"/>
              <a:gd name="connsiteY68" fmla="*/ 4264698 h 9505057"/>
              <a:gd name="connsiteX69" fmla="*/ 5925496 w 6408712"/>
              <a:gd name="connsiteY69" fmla="*/ 4384844 h 9505057"/>
              <a:gd name="connsiteX70" fmla="*/ 5830005 w 6408712"/>
              <a:gd name="connsiteY70" fmla="*/ 4504989 h 9505057"/>
              <a:gd name="connsiteX71" fmla="*/ 5659535 w 6408712"/>
              <a:gd name="connsiteY71" fmla="*/ 4651087 h 9505057"/>
              <a:gd name="connsiteX72" fmla="*/ 5419208 w 6408712"/>
              <a:gd name="connsiteY72" fmla="*/ 4818332 h 9505057"/>
              <a:gd name="connsiteX73" fmla="*/ 5106462 w 6408712"/>
              <a:gd name="connsiteY73" fmla="*/ 4963466 h 9505057"/>
              <a:gd name="connsiteX74" fmla="*/ 5153886 w 6408712"/>
              <a:gd name="connsiteY74" fmla="*/ 4986535 h 9505057"/>
              <a:gd name="connsiteX75" fmla="*/ 5276933 w 6408712"/>
              <a:gd name="connsiteY75" fmla="*/ 5106680 h 9505057"/>
              <a:gd name="connsiteX76" fmla="*/ 5346789 w 6408712"/>
              <a:gd name="connsiteY76" fmla="*/ 5203759 h 9505057"/>
              <a:gd name="connsiteX77" fmla="*/ 5419208 w 6408712"/>
              <a:gd name="connsiteY77" fmla="*/ 5323905 h 9505057"/>
              <a:gd name="connsiteX78" fmla="*/ 5492266 w 6408712"/>
              <a:gd name="connsiteY78" fmla="*/ 5470003 h 9505057"/>
              <a:gd name="connsiteX79" fmla="*/ 5564685 w 6408712"/>
              <a:gd name="connsiteY79" fmla="*/ 5662236 h 9505057"/>
              <a:gd name="connsiteX80" fmla="*/ 5492266 w 6408712"/>
              <a:gd name="connsiteY80" fmla="*/ 5542088 h 9505057"/>
              <a:gd name="connsiteX81" fmla="*/ 5419208 w 6408712"/>
              <a:gd name="connsiteY81" fmla="*/ 5444050 h 9505057"/>
              <a:gd name="connsiteX82" fmla="*/ 5324359 w 6408712"/>
              <a:gd name="connsiteY82" fmla="*/ 5323905 h 9505057"/>
              <a:gd name="connsiteX83" fmla="*/ 5203875 w 6408712"/>
              <a:gd name="connsiteY83" fmla="*/ 5203759 h 9505057"/>
              <a:gd name="connsiteX84" fmla="*/ 5059039 w 6408712"/>
              <a:gd name="connsiteY84" fmla="*/ 5106680 h 9505057"/>
              <a:gd name="connsiteX85" fmla="*/ 4913559 w 6408712"/>
              <a:gd name="connsiteY85" fmla="*/ 5036515 h 9505057"/>
              <a:gd name="connsiteX86" fmla="*/ 4818712 w 6408712"/>
              <a:gd name="connsiteY86" fmla="*/ 5036515 h 9505057"/>
              <a:gd name="connsiteX87" fmla="*/ 4720659 w 6408712"/>
              <a:gd name="connsiteY87" fmla="*/ 5036515 h 9505057"/>
              <a:gd name="connsiteX88" fmla="*/ 4432906 w 6408712"/>
              <a:gd name="connsiteY88" fmla="*/ 5131672 h 9505057"/>
              <a:gd name="connsiteX89" fmla="*/ 4333202 w 6408712"/>
              <a:gd name="connsiteY89" fmla="*/ 5186649 h 9505057"/>
              <a:gd name="connsiteX90" fmla="*/ 4182186 w 6408712"/>
              <a:gd name="connsiteY90" fmla="*/ 5226330 h 9505057"/>
              <a:gd name="connsiteX91" fmla="*/ 3788758 w 6408712"/>
              <a:gd name="connsiteY91" fmla="*/ 8002855 h 9505057"/>
              <a:gd name="connsiteX92" fmla="*/ 4816729 w 6408712"/>
              <a:gd name="connsiteY92" fmla="*/ 9505057 h 9505057"/>
              <a:gd name="connsiteX93" fmla="*/ 1440873 w 6408712"/>
              <a:gd name="connsiteY93" fmla="*/ 9505057 h 9505057"/>
              <a:gd name="connsiteX94" fmla="*/ 2443977 w 6408712"/>
              <a:gd name="connsiteY94" fmla="*/ 7990971 h 9505057"/>
              <a:gd name="connsiteX95" fmla="*/ 2303268 w 6408712"/>
              <a:gd name="connsiteY95" fmla="*/ 5266751 h 9505057"/>
              <a:gd name="connsiteX96" fmla="*/ 2142271 w 6408712"/>
              <a:gd name="connsiteY96" fmla="*/ 5586755 h 9505057"/>
              <a:gd name="connsiteX97" fmla="*/ 2071296 w 6408712"/>
              <a:gd name="connsiteY97" fmla="*/ 5083612 h 9505057"/>
              <a:gd name="connsiteX98" fmla="*/ 1878393 w 6408712"/>
              <a:gd name="connsiteY98" fmla="*/ 4986535 h 9505057"/>
              <a:gd name="connsiteX99" fmla="*/ 1685493 w 6408712"/>
              <a:gd name="connsiteY99" fmla="*/ 4913486 h 9505057"/>
              <a:gd name="connsiteX100" fmla="*/ 1470160 w 6408712"/>
              <a:gd name="connsiteY100" fmla="*/ 4843321 h 9505057"/>
              <a:gd name="connsiteX101" fmla="*/ 1277257 w 6408712"/>
              <a:gd name="connsiteY101" fmla="*/ 4818332 h 9505057"/>
              <a:gd name="connsiteX102" fmla="*/ 1084354 w 6408712"/>
              <a:gd name="connsiteY102" fmla="*/ 4793340 h 9505057"/>
              <a:gd name="connsiteX103" fmla="*/ 720980 w 6408712"/>
              <a:gd name="connsiteY103" fmla="*/ 4771233 h 9505057"/>
              <a:gd name="connsiteX104" fmla="*/ 433230 w 6408712"/>
              <a:gd name="connsiteY104" fmla="*/ 4793340 h 9505057"/>
              <a:gd name="connsiteX105" fmla="*/ 167910 w 6408712"/>
              <a:gd name="connsiteY105" fmla="*/ 4818332 h 9505057"/>
              <a:gd name="connsiteX106" fmla="*/ 360810 w 6408712"/>
              <a:gd name="connsiteY106" fmla="*/ 4771233 h 9505057"/>
              <a:gd name="connsiteX107" fmla="*/ 528079 w 6408712"/>
              <a:gd name="connsiteY107" fmla="*/ 4745283 h 9505057"/>
              <a:gd name="connsiteX108" fmla="*/ 913883 w 6408712"/>
              <a:gd name="connsiteY108" fmla="*/ 4720292 h 9505057"/>
              <a:gd name="connsiteX109" fmla="*/ 1277257 w 6408712"/>
              <a:gd name="connsiteY109" fmla="*/ 4745283 h 9505057"/>
              <a:gd name="connsiteX110" fmla="*/ 1638067 w 6408712"/>
              <a:gd name="connsiteY110" fmla="*/ 4818332 h 9505057"/>
              <a:gd name="connsiteX111" fmla="*/ 1950813 w 6408712"/>
              <a:gd name="connsiteY111" fmla="*/ 4913486 h 9505057"/>
              <a:gd name="connsiteX112" fmla="*/ 2238563 w 6408712"/>
              <a:gd name="connsiteY112" fmla="*/ 5036515 h 9505057"/>
              <a:gd name="connsiteX113" fmla="*/ 2456459 w 6408712"/>
              <a:gd name="connsiteY113" fmla="*/ 5156661 h 9505057"/>
              <a:gd name="connsiteX114" fmla="*/ 2624369 w 6408712"/>
              <a:gd name="connsiteY114" fmla="*/ 5276808 h 9505057"/>
              <a:gd name="connsiteX115" fmla="*/ 2651256 w 6408712"/>
              <a:gd name="connsiteY115" fmla="*/ 5295594 h 9505057"/>
              <a:gd name="connsiteX116" fmla="*/ 2656331 w 6408712"/>
              <a:gd name="connsiteY116" fmla="*/ 5296631 h 9505057"/>
              <a:gd name="connsiteX117" fmla="*/ 2649362 w 6408712"/>
              <a:gd name="connsiteY117" fmla="*/ 5203759 h 9505057"/>
              <a:gd name="connsiteX118" fmla="*/ 2601939 w 6408712"/>
              <a:gd name="connsiteY118" fmla="*/ 4891378 h 9505057"/>
              <a:gd name="connsiteX119" fmla="*/ 2311623 w 6408712"/>
              <a:gd name="connsiteY119" fmla="*/ 4047474 h 9505057"/>
              <a:gd name="connsiteX120" fmla="*/ 2191139 w 6408712"/>
              <a:gd name="connsiteY120" fmla="*/ 3806222 h 9505057"/>
              <a:gd name="connsiteX121" fmla="*/ 2045662 w 6408712"/>
              <a:gd name="connsiteY121" fmla="*/ 3540939 h 9505057"/>
              <a:gd name="connsiteX122" fmla="*/ 1855963 w 6408712"/>
              <a:gd name="connsiteY122" fmla="*/ 3275657 h 9505057"/>
              <a:gd name="connsiteX123" fmla="*/ 1638067 w 6408712"/>
              <a:gd name="connsiteY123" fmla="*/ 3010375 h 9505057"/>
              <a:gd name="connsiteX124" fmla="*/ 1397740 w 6408712"/>
              <a:gd name="connsiteY124" fmla="*/ 2747015 h 9505057"/>
              <a:gd name="connsiteX125" fmla="*/ 1106786 w 6408712"/>
              <a:gd name="connsiteY125" fmla="*/ 2456744 h 9505057"/>
              <a:gd name="connsiteX126" fmla="*/ 794040 w 6408712"/>
              <a:gd name="connsiteY126" fmla="*/ 2191462 h 9505057"/>
              <a:gd name="connsiteX127" fmla="*/ 408236 w 6408712"/>
              <a:gd name="connsiteY127" fmla="*/ 1951169 h 9505057"/>
              <a:gd name="connsiteX128" fmla="*/ 0 w 6408712"/>
              <a:gd name="connsiteY128" fmla="*/ 1710878 h 9505057"/>
              <a:gd name="connsiteX129" fmla="*/ 192903 w 6408712"/>
              <a:gd name="connsiteY129" fmla="*/ 1782965 h 9505057"/>
              <a:gd name="connsiteX130" fmla="*/ 408236 w 6408712"/>
              <a:gd name="connsiteY130" fmla="*/ 1878120 h 9505057"/>
              <a:gd name="connsiteX131" fmla="*/ 698550 w 6408712"/>
              <a:gd name="connsiteY131" fmla="*/ 2023256 h 9505057"/>
              <a:gd name="connsiteX132" fmla="*/ 1011936 w 6408712"/>
              <a:gd name="connsiteY132" fmla="*/ 2241442 h 9505057"/>
              <a:gd name="connsiteX133" fmla="*/ 1397740 w 6408712"/>
              <a:gd name="connsiteY133" fmla="*/ 2529793 h 9505057"/>
              <a:gd name="connsiteX134" fmla="*/ 1590002 w 6408712"/>
              <a:gd name="connsiteY134" fmla="*/ 2722026 h 9505057"/>
              <a:gd name="connsiteX135" fmla="*/ 1782903 w 6408712"/>
              <a:gd name="connsiteY135" fmla="*/ 2915221 h 9505057"/>
              <a:gd name="connsiteX136" fmla="*/ 1975806 w 6408712"/>
              <a:gd name="connsiteY136" fmla="*/ 3155512 h 9505057"/>
              <a:gd name="connsiteX137" fmla="*/ 2168709 w 6408712"/>
              <a:gd name="connsiteY137" fmla="*/ 3395803 h 9505057"/>
              <a:gd name="connsiteX138" fmla="*/ 2289193 w 6408712"/>
              <a:gd name="connsiteY138" fmla="*/ 3565931 h 9505057"/>
              <a:gd name="connsiteX139" fmla="*/ 2529519 w 6408712"/>
              <a:gd name="connsiteY139" fmla="*/ 3734134 h 9505057"/>
              <a:gd name="connsiteX140" fmla="*/ 2576943 w 6408712"/>
              <a:gd name="connsiteY140" fmla="*/ 3613988 h 9505057"/>
              <a:gd name="connsiteX141" fmla="*/ 2576943 w 6408712"/>
              <a:gd name="connsiteY141" fmla="*/ 3445785 h 9505057"/>
              <a:gd name="connsiteX142" fmla="*/ 2554513 w 6408712"/>
              <a:gd name="connsiteY142" fmla="*/ 3228561 h 9505057"/>
              <a:gd name="connsiteX143" fmla="*/ 2482096 w 6408712"/>
              <a:gd name="connsiteY143" fmla="*/ 2890230 h 9505057"/>
              <a:gd name="connsiteX144" fmla="*/ 2431466 w 6408712"/>
              <a:gd name="connsiteY144" fmla="*/ 2481733 h 9505057"/>
              <a:gd name="connsiteX145" fmla="*/ 2336616 w 6408712"/>
              <a:gd name="connsiteY145" fmla="*/ 1517683 h 9505057"/>
              <a:gd name="connsiteX146" fmla="*/ 2289193 w 6408712"/>
              <a:gd name="connsiteY146" fmla="*/ 603614 h 9505057"/>
              <a:gd name="connsiteX147" fmla="*/ 2289193 w 6408712"/>
              <a:gd name="connsiteY147" fmla="*/ 240291 h 9505057"/>
              <a:gd name="connsiteX148" fmla="*/ 2311623 w 6408712"/>
              <a:gd name="connsiteY148" fmla="*/ 0 h 9505057"/>
              <a:gd name="connsiteX0" fmla="*/ 2311623 w 6408712"/>
              <a:gd name="connsiteY0" fmla="*/ 0 h 9505057"/>
              <a:gd name="connsiteX1" fmla="*/ 2456459 w 6408712"/>
              <a:gd name="connsiteY1" fmla="*/ 1397538 h 9505057"/>
              <a:gd name="connsiteX2" fmla="*/ 2601939 w 6408712"/>
              <a:gd name="connsiteY2" fmla="*/ 2481733 h 9505057"/>
              <a:gd name="connsiteX3" fmla="*/ 2674997 w 6408712"/>
              <a:gd name="connsiteY3" fmla="*/ 2915221 h 9505057"/>
              <a:gd name="connsiteX4" fmla="*/ 2722422 w 6408712"/>
              <a:gd name="connsiteY4" fmla="*/ 3228561 h 9505057"/>
              <a:gd name="connsiteX5" fmla="*/ 2987742 w 6408712"/>
              <a:gd name="connsiteY5" fmla="*/ 4287767 h 9505057"/>
              <a:gd name="connsiteX6" fmla="*/ 3082592 w 6408712"/>
              <a:gd name="connsiteY6" fmla="*/ 4745283 h 9505057"/>
              <a:gd name="connsiteX7" fmla="*/ 3250499 w 6408712"/>
              <a:gd name="connsiteY7" fmla="*/ 5226826 h 9505057"/>
              <a:gd name="connsiteX8" fmla="*/ 3395976 w 6408712"/>
              <a:gd name="connsiteY8" fmla="*/ 5058623 h 9505057"/>
              <a:gd name="connsiteX9" fmla="*/ 3515819 w 6408712"/>
              <a:gd name="connsiteY9" fmla="*/ 4771233 h 9505057"/>
              <a:gd name="connsiteX10" fmla="*/ 3588879 w 6408712"/>
              <a:gd name="connsiteY10" fmla="*/ 4600146 h 9505057"/>
              <a:gd name="connsiteX11" fmla="*/ 3661299 w 6408712"/>
              <a:gd name="connsiteY11" fmla="*/ 4432902 h 9505057"/>
              <a:gd name="connsiteX12" fmla="*/ 3854199 w 6408712"/>
              <a:gd name="connsiteY12" fmla="*/ 4119562 h 9505057"/>
              <a:gd name="connsiteX13" fmla="*/ 4047102 w 6408712"/>
              <a:gd name="connsiteY13" fmla="*/ 3806222 h 9505057"/>
              <a:gd name="connsiteX14" fmla="*/ 4240005 w 6408712"/>
              <a:gd name="connsiteY14" fmla="*/ 3468852 h 9505057"/>
              <a:gd name="connsiteX15" fmla="*/ 4312422 w 6408712"/>
              <a:gd name="connsiteY15" fmla="*/ 3275657 h 9505057"/>
              <a:gd name="connsiteX16" fmla="*/ 4359848 w 6408712"/>
              <a:gd name="connsiteY16" fmla="*/ 3082463 h 9505057"/>
              <a:gd name="connsiteX17" fmla="*/ 4407272 w 6408712"/>
              <a:gd name="connsiteY17" fmla="*/ 2890230 h 9505057"/>
              <a:gd name="connsiteX18" fmla="*/ 4407272 w 6408712"/>
              <a:gd name="connsiteY18" fmla="*/ 2697035 h 9505057"/>
              <a:gd name="connsiteX19" fmla="*/ 4385483 w 6408712"/>
              <a:gd name="connsiteY19" fmla="*/ 2456744 h 9505057"/>
              <a:gd name="connsiteX20" fmla="*/ 4334853 w 6408712"/>
              <a:gd name="connsiteY20" fmla="*/ 2241442 h 9505057"/>
              <a:gd name="connsiteX21" fmla="*/ 4240005 w 6408712"/>
              <a:gd name="connsiteY21" fmla="*/ 1976160 h 9505057"/>
              <a:gd name="connsiteX22" fmla="*/ 4119522 w 6408712"/>
              <a:gd name="connsiteY22" fmla="*/ 1710878 h 9505057"/>
              <a:gd name="connsiteX23" fmla="*/ 4192579 w 6408712"/>
              <a:gd name="connsiteY23" fmla="*/ 1807957 h 9505057"/>
              <a:gd name="connsiteX24" fmla="*/ 4287429 w 6408712"/>
              <a:gd name="connsiteY24" fmla="*/ 1928102 h 9505057"/>
              <a:gd name="connsiteX25" fmla="*/ 4359848 w 6408712"/>
              <a:gd name="connsiteY25" fmla="*/ 2071316 h 9505057"/>
              <a:gd name="connsiteX26" fmla="*/ 4432906 w 6408712"/>
              <a:gd name="connsiteY26" fmla="*/ 2263550 h 9505057"/>
              <a:gd name="connsiteX27" fmla="*/ 4480332 w 6408712"/>
              <a:gd name="connsiteY27" fmla="*/ 2503841 h 9505057"/>
              <a:gd name="connsiteX28" fmla="*/ 4505325 w 6408712"/>
              <a:gd name="connsiteY28" fmla="*/ 2795075 h 9505057"/>
              <a:gd name="connsiteX29" fmla="*/ 4480332 w 6408712"/>
              <a:gd name="connsiteY29" fmla="*/ 2962317 h 9505057"/>
              <a:gd name="connsiteX30" fmla="*/ 4455336 w 6408712"/>
              <a:gd name="connsiteY30" fmla="*/ 3133404 h 9505057"/>
              <a:gd name="connsiteX31" fmla="*/ 4648239 w 6408712"/>
              <a:gd name="connsiteY31" fmla="*/ 2987309 h 9505057"/>
              <a:gd name="connsiteX32" fmla="*/ 4866136 w 6408712"/>
              <a:gd name="connsiteY32" fmla="*/ 2842172 h 9505057"/>
              <a:gd name="connsiteX33" fmla="*/ 5131456 w 6408712"/>
              <a:gd name="connsiteY33" fmla="*/ 2697035 h 9505057"/>
              <a:gd name="connsiteX34" fmla="*/ 5444202 w 6408712"/>
              <a:gd name="connsiteY34" fmla="*/ 2529793 h 9505057"/>
              <a:gd name="connsiteX35" fmla="*/ 5782582 w 6408712"/>
              <a:gd name="connsiteY35" fmla="*/ 2409645 h 9505057"/>
              <a:gd name="connsiteX36" fmla="*/ 5925496 w 6408712"/>
              <a:gd name="connsiteY36" fmla="*/ 2383695 h 9505057"/>
              <a:gd name="connsiteX37" fmla="*/ 6095968 w 6408712"/>
              <a:gd name="connsiteY37" fmla="*/ 2361588 h 9505057"/>
              <a:gd name="connsiteX38" fmla="*/ 6263235 w 6408712"/>
              <a:gd name="connsiteY38" fmla="*/ 2336599 h 9505057"/>
              <a:gd name="connsiteX39" fmla="*/ 6408712 w 6408712"/>
              <a:gd name="connsiteY39" fmla="*/ 2361588 h 9505057"/>
              <a:gd name="connsiteX40" fmla="*/ 6190816 w 6408712"/>
              <a:gd name="connsiteY40" fmla="*/ 2409645 h 9505057"/>
              <a:gd name="connsiteX41" fmla="*/ 5950489 w 6408712"/>
              <a:gd name="connsiteY41" fmla="*/ 2456744 h 9505057"/>
              <a:gd name="connsiteX42" fmla="*/ 5659535 w 6408712"/>
              <a:gd name="connsiteY42" fmla="*/ 2554782 h 9505057"/>
              <a:gd name="connsiteX43" fmla="*/ 5324359 w 6408712"/>
              <a:gd name="connsiteY43" fmla="*/ 2697035 h 9505057"/>
              <a:gd name="connsiteX44" fmla="*/ 5153886 w 6408712"/>
              <a:gd name="connsiteY44" fmla="*/ 2795075 h 9505057"/>
              <a:gd name="connsiteX45" fmla="*/ 4985979 w 6408712"/>
              <a:gd name="connsiteY45" fmla="*/ 2915221 h 9505057"/>
              <a:gd name="connsiteX46" fmla="*/ 4818712 w 6408712"/>
              <a:gd name="connsiteY46" fmla="*/ 3035366 h 9505057"/>
              <a:gd name="connsiteX47" fmla="*/ 4673233 w 6408712"/>
              <a:gd name="connsiteY47" fmla="*/ 3180503 h 9505057"/>
              <a:gd name="connsiteX48" fmla="*/ 4527756 w 6408712"/>
              <a:gd name="connsiteY48" fmla="*/ 3348706 h 9505057"/>
              <a:gd name="connsiteX49" fmla="*/ 4385483 w 6408712"/>
              <a:gd name="connsiteY49" fmla="*/ 3540939 h 9505057"/>
              <a:gd name="connsiteX50" fmla="*/ 4141952 w 6408712"/>
              <a:gd name="connsiteY50" fmla="*/ 3926367 h 9505057"/>
              <a:gd name="connsiteX51" fmla="*/ 3999679 w 6408712"/>
              <a:gd name="connsiteY51" fmla="*/ 4214718 h 9505057"/>
              <a:gd name="connsiteX52" fmla="*/ 3901625 w 6408712"/>
              <a:gd name="connsiteY52" fmla="*/ 4480001 h 9505057"/>
              <a:gd name="connsiteX53" fmla="*/ 3829206 w 6408712"/>
              <a:gd name="connsiteY53" fmla="*/ 4793340 h 9505057"/>
              <a:gd name="connsiteX54" fmla="*/ 3854199 w 6408712"/>
              <a:gd name="connsiteY54" fmla="*/ 4891378 h 9505057"/>
              <a:gd name="connsiteX55" fmla="*/ 3901625 w 6408712"/>
              <a:gd name="connsiteY55" fmla="*/ 4963466 h 9505057"/>
              <a:gd name="connsiteX56" fmla="*/ 3974042 w 6408712"/>
              <a:gd name="connsiteY56" fmla="*/ 5011526 h 9505057"/>
              <a:gd name="connsiteX57" fmla="*/ 4119522 w 6408712"/>
              <a:gd name="connsiteY57" fmla="*/ 5011526 h 9505057"/>
              <a:gd name="connsiteX58" fmla="*/ 4334853 w 6408712"/>
              <a:gd name="connsiteY58" fmla="*/ 4986535 h 9505057"/>
              <a:gd name="connsiteX59" fmla="*/ 4648239 w 6408712"/>
              <a:gd name="connsiteY59" fmla="*/ 4938477 h 9505057"/>
              <a:gd name="connsiteX60" fmla="*/ 4960985 w 6408712"/>
              <a:gd name="connsiteY60" fmla="*/ 4843321 h 9505057"/>
              <a:gd name="connsiteX61" fmla="*/ 5299365 w 6408712"/>
              <a:gd name="connsiteY61" fmla="*/ 4698184 h 9505057"/>
              <a:gd name="connsiteX62" fmla="*/ 5612109 w 6408712"/>
              <a:gd name="connsiteY62" fmla="*/ 4530942 h 9505057"/>
              <a:gd name="connsiteX63" fmla="*/ 5757588 w 6408712"/>
              <a:gd name="connsiteY63" fmla="*/ 4432902 h 9505057"/>
              <a:gd name="connsiteX64" fmla="*/ 5877431 w 6408712"/>
              <a:gd name="connsiteY64" fmla="*/ 4312756 h 9505057"/>
              <a:gd name="connsiteX65" fmla="*/ 5975483 w 6408712"/>
              <a:gd name="connsiteY65" fmla="*/ 4214718 h 9505057"/>
              <a:gd name="connsiteX66" fmla="*/ 6045339 w 6408712"/>
              <a:gd name="connsiteY66" fmla="*/ 4072465 h 9505057"/>
              <a:gd name="connsiteX67" fmla="*/ 6045339 w 6408712"/>
              <a:gd name="connsiteY67" fmla="*/ 4167622 h 9505057"/>
              <a:gd name="connsiteX68" fmla="*/ 5997915 w 6408712"/>
              <a:gd name="connsiteY68" fmla="*/ 4264698 h 9505057"/>
              <a:gd name="connsiteX69" fmla="*/ 5925496 w 6408712"/>
              <a:gd name="connsiteY69" fmla="*/ 4384844 h 9505057"/>
              <a:gd name="connsiteX70" fmla="*/ 5830005 w 6408712"/>
              <a:gd name="connsiteY70" fmla="*/ 4504989 h 9505057"/>
              <a:gd name="connsiteX71" fmla="*/ 5659535 w 6408712"/>
              <a:gd name="connsiteY71" fmla="*/ 4651087 h 9505057"/>
              <a:gd name="connsiteX72" fmla="*/ 5419208 w 6408712"/>
              <a:gd name="connsiteY72" fmla="*/ 4818332 h 9505057"/>
              <a:gd name="connsiteX73" fmla="*/ 5106462 w 6408712"/>
              <a:gd name="connsiteY73" fmla="*/ 4963466 h 9505057"/>
              <a:gd name="connsiteX74" fmla="*/ 5153886 w 6408712"/>
              <a:gd name="connsiteY74" fmla="*/ 4986535 h 9505057"/>
              <a:gd name="connsiteX75" fmla="*/ 5276933 w 6408712"/>
              <a:gd name="connsiteY75" fmla="*/ 5106680 h 9505057"/>
              <a:gd name="connsiteX76" fmla="*/ 5346789 w 6408712"/>
              <a:gd name="connsiteY76" fmla="*/ 5203759 h 9505057"/>
              <a:gd name="connsiteX77" fmla="*/ 5419208 w 6408712"/>
              <a:gd name="connsiteY77" fmla="*/ 5323905 h 9505057"/>
              <a:gd name="connsiteX78" fmla="*/ 5492266 w 6408712"/>
              <a:gd name="connsiteY78" fmla="*/ 5470003 h 9505057"/>
              <a:gd name="connsiteX79" fmla="*/ 5564685 w 6408712"/>
              <a:gd name="connsiteY79" fmla="*/ 5662236 h 9505057"/>
              <a:gd name="connsiteX80" fmla="*/ 5492266 w 6408712"/>
              <a:gd name="connsiteY80" fmla="*/ 5542088 h 9505057"/>
              <a:gd name="connsiteX81" fmla="*/ 5419208 w 6408712"/>
              <a:gd name="connsiteY81" fmla="*/ 5444050 h 9505057"/>
              <a:gd name="connsiteX82" fmla="*/ 5324359 w 6408712"/>
              <a:gd name="connsiteY82" fmla="*/ 5323905 h 9505057"/>
              <a:gd name="connsiteX83" fmla="*/ 5203875 w 6408712"/>
              <a:gd name="connsiteY83" fmla="*/ 5203759 h 9505057"/>
              <a:gd name="connsiteX84" fmla="*/ 5059039 w 6408712"/>
              <a:gd name="connsiteY84" fmla="*/ 5106680 h 9505057"/>
              <a:gd name="connsiteX85" fmla="*/ 4913559 w 6408712"/>
              <a:gd name="connsiteY85" fmla="*/ 5036515 h 9505057"/>
              <a:gd name="connsiteX86" fmla="*/ 4818712 w 6408712"/>
              <a:gd name="connsiteY86" fmla="*/ 5036515 h 9505057"/>
              <a:gd name="connsiteX87" fmla="*/ 4720659 w 6408712"/>
              <a:gd name="connsiteY87" fmla="*/ 5036515 h 9505057"/>
              <a:gd name="connsiteX88" fmla="*/ 4432906 w 6408712"/>
              <a:gd name="connsiteY88" fmla="*/ 5131672 h 9505057"/>
              <a:gd name="connsiteX89" fmla="*/ 4333202 w 6408712"/>
              <a:gd name="connsiteY89" fmla="*/ 5186649 h 9505057"/>
              <a:gd name="connsiteX90" fmla="*/ 4182186 w 6408712"/>
              <a:gd name="connsiteY90" fmla="*/ 5226330 h 9505057"/>
              <a:gd name="connsiteX91" fmla="*/ 3788758 w 6408712"/>
              <a:gd name="connsiteY91" fmla="*/ 8002855 h 9505057"/>
              <a:gd name="connsiteX92" fmla="*/ 4816729 w 6408712"/>
              <a:gd name="connsiteY92" fmla="*/ 9505057 h 9505057"/>
              <a:gd name="connsiteX93" fmla="*/ 1440873 w 6408712"/>
              <a:gd name="connsiteY93" fmla="*/ 9505057 h 9505057"/>
              <a:gd name="connsiteX94" fmla="*/ 2443977 w 6408712"/>
              <a:gd name="connsiteY94" fmla="*/ 7990971 h 9505057"/>
              <a:gd name="connsiteX95" fmla="*/ 2303268 w 6408712"/>
              <a:gd name="connsiteY95" fmla="*/ 5266751 h 9505057"/>
              <a:gd name="connsiteX96" fmla="*/ 2142271 w 6408712"/>
              <a:gd name="connsiteY96" fmla="*/ 5586755 h 9505057"/>
              <a:gd name="connsiteX97" fmla="*/ 2071296 w 6408712"/>
              <a:gd name="connsiteY97" fmla="*/ 5083612 h 9505057"/>
              <a:gd name="connsiteX98" fmla="*/ 1878393 w 6408712"/>
              <a:gd name="connsiteY98" fmla="*/ 4986535 h 9505057"/>
              <a:gd name="connsiteX99" fmla="*/ 1685493 w 6408712"/>
              <a:gd name="connsiteY99" fmla="*/ 4913486 h 9505057"/>
              <a:gd name="connsiteX100" fmla="*/ 1470160 w 6408712"/>
              <a:gd name="connsiteY100" fmla="*/ 4843321 h 9505057"/>
              <a:gd name="connsiteX101" fmla="*/ 1277257 w 6408712"/>
              <a:gd name="connsiteY101" fmla="*/ 4818332 h 9505057"/>
              <a:gd name="connsiteX102" fmla="*/ 1084354 w 6408712"/>
              <a:gd name="connsiteY102" fmla="*/ 4793340 h 9505057"/>
              <a:gd name="connsiteX103" fmla="*/ 720980 w 6408712"/>
              <a:gd name="connsiteY103" fmla="*/ 4771233 h 9505057"/>
              <a:gd name="connsiteX104" fmla="*/ 433230 w 6408712"/>
              <a:gd name="connsiteY104" fmla="*/ 4793340 h 9505057"/>
              <a:gd name="connsiteX105" fmla="*/ 167910 w 6408712"/>
              <a:gd name="connsiteY105" fmla="*/ 4818332 h 9505057"/>
              <a:gd name="connsiteX106" fmla="*/ 360810 w 6408712"/>
              <a:gd name="connsiteY106" fmla="*/ 4771233 h 9505057"/>
              <a:gd name="connsiteX107" fmla="*/ 528079 w 6408712"/>
              <a:gd name="connsiteY107" fmla="*/ 4745283 h 9505057"/>
              <a:gd name="connsiteX108" fmla="*/ 913883 w 6408712"/>
              <a:gd name="connsiteY108" fmla="*/ 4720292 h 9505057"/>
              <a:gd name="connsiteX109" fmla="*/ 1277257 w 6408712"/>
              <a:gd name="connsiteY109" fmla="*/ 4745283 h 9505057"/>
              <a:gd name="connsiteX110" fmla="*/ 1638067 w 6408712"/>
              <a:gd name="connsiteY110" fmla="*/ 4818332 h 9505057"/>
              <a:gd name="connsiteX111" fmla="*/ 1950813 w 6408712"/>
              <a:gd name="connsiteY111" fmla="*/ 4913486 h 9505057"/>
              <a:gd name="connsiteX112" fmla="*/ 2238563 w 6408712"/>
              <a:gd name="connsiteY112" fmla="*/ 5036515 h 9505057"/>
              <a:gd name="connsiteX113" fmla="*/ 2456459 w 6408712"/>
              <a:gd name="connsiteY113" fmla="*/ 5156661 h 9505057"/>
              <a:gd name="connsiteX114" fmla="*/ 2624369 w 6408712"/>
              <a:gd name="connsiteY114" fmla="*/ 5276808 h 9505057"/>
              <a:gd name="connsiteX115" fmla="*/ 2651256 w 6408712"/>
              <a:gd name="connsiteY115" fmla="*/ 5295594 h 9505057"/>
              <a:gd name="connsiteX116" fmla="*/ 2656331 w 6408712"/>
              <a:gd name="connsiteY116" fmla="*/ 5296631 h 9505057"/>
              <a:gd name="connsiteX117" fmla="*/ 2649362 w 6408712"/>
              <a:gd name="connsiteY117" fmla="*/ 5203759 h 9505057"/>
              <a:gd name="connsiteX118" fmla="*/ 2601939 w 6408712"/>
              <a:gd name="connsiteY118" fmla="*/ 4891378 h 9505057"/>
              <a:gd name="connsiteX119" fmla="*/ 2311623 w 6408712"/>
              <a:gd name="connsiteY119" fmla="*/ 4047474 h 9505057"/>
              <a:gd name="connsiteX120" fmla="*/ 2191139 w 6408712"/>
              <a:gd name="connsiteY120" fmla="*/ 3806222 h 9505057"/>
              <a:gd name="connsiteX121" fmla="*/ 2045662 w 6408712"/>
              <a:gd name="connsiteY121" fmla="*/ 3540939 h 9505057"/>
              <a:gd name="connsiteX122" fmla="*/ 1855963 w 6408712"/>
              <a:gd name="connsiteY122" fmla="*/ 3275657 h 9505057"/>
              <a:gd name="connsiteX123" fmla="*/ 1638067 w 6408712"/>
              <a:gd name="connsiteY123" fmla="*/ 3010375 h 9505057"/>
              <a:gd name="connsiteX124" fmla="*/ 1397740 w 6408712"/>
              <a:gd name="connsiteY124" fmla="*/ 2747015 h 9505057"/>
              <a:gd name="connsiteX125" fmla="*/ 1106786 w 6408712"/>
              <a:gd name="connsiteY125" fmla="*/ 2456744 h 9505057"/>
              <a:gd name="connsiteX126" fmla="*/ 794040 w 6408712"/>
              <a:gd name="connsiteY126" fmla="*/ 2191462 h 9505057"/>
              <a:gd name="connsiteX127" fmla="*/ 408236 w 6408712"/>
              <a:gd name="connsiteY127" fmla="*/ 1951169 h 9505057"/>
              <a:gd name="connsiteX128" fmla="*/ 0 w 6408712"/>
              <a:gd name="connsiteY128" fmla="*/ 1710878 h 9505057"/>
              <a:gd name="connsiteX129" fmla="*/ 192903 w 6408712"/>
              <a:gd name="connsiteY129" fmla="*/ 1782965 h 9505057"/>
              <a:gd name="connsiteX130" fmla="*/ 408236 w 6408712"/>
              <a:gd name="connsiteY130" fmla="*/ 1878120 h 9505057"/>
              <a:gd name="connsiteX131" fmla="*/ 698550 w 6408712"/>
              <a:gd name="connsiteY131" fmla="*/ 2023256 h 9505057"/>
              <a:gd name="connsiteX132" fmla="*/ 1011936 w 6408712"/>
              <a:gd name="connsiteY132" fmla="*/ 2241442 h 9505057"/>
              <a:gd name="connsiteX133" fmla="*/ 1397740 w 6408712"/>
              <a:gd name="connsiteY133" fmla="*/ 2529793 h 9505057"/>
              <a:gd name="connsiteX134" fmla="*/ 1590002 w 6408712"/>
              <a:gd name="connsiteY134" fmla="*/ 2722026 h 9505057"/>
              <a:gd name="connsiteX135" fmla="*/ 1782903 w 6408712"/>
              <a:gd name="connsiteY135" fmla="*/ 2915221 h 9505057"/>
              <a:gd name="connsiteX136" fmla="*/ 1975806 w 6408712"/>
              <a:gd name="connsiteY136" fmla="*/ 3155512 h 9505057"/>
              <a:gd name="connsiteX137" fmla="*/ 2168709 w 6408712"/>
              <a:gd name="connsiteY137" fmla="*/ 3395803 h 9505057"/>
              <a:gd name="connsiteX138" fmla="*/ 2289193 w 6408712"/>
              <a:gd name="connsiteY138" fmla="*/ 3565931 h 9505057"/>
              <a:gd name="connsiteX139" fmla="*/ 2529519 w 6408712"/>
              <a:gd name="connsiteY139" fmla="*/ 3734134 h 9505057"/>
              <a:gd name="connsiteX140" fmla="*/ 2576943 w 6408712"/>
              <a:gd name="connsiteY140" fmla="*/ 3613988 h 9505057"/>
              <a:gd name="connsiteX141" fmla="*/ 2576943 w 6408712"/>
              <a:gd name="connsiteY141" fmla="*/ 3445785 h 9505057"/>
              <a:gd name="connsiteX142" fmla="*/ 2554513 w 6408712"/>
              <a:gd name="connsiteY142" fmla="*/ 3228561 h 9505057"/>
              <a:gd name="connsiteX143" fmla="*/ 2482096 w 6408712"/>
              <a:gd name="connsiteY143" fmla="*/ 2890230 h 9505057"/>
              <a:gd name="connsiteX144" fmla="*/ 2431466 w 6408712"/>
              <a:gd name="connsiteY144" fmla="*/ 2481733 h 9505057"/>
              <a:gd name="connsiteX145" fmla="*/ 2336616 w 6408712"/>
              <a:gd name="connsiteY145" fmla="*/ 1517683 h 9505057"/>
              <a:gd name="connsiteX146" fmla="*/ 2289193 w 6408712"/>
              <a:gd name="connsiteY146" fmla="*/ 603614 h 9505057"/>
              <a:gd name="connsiteX147" fmla="*/ 2289193 w 6408712"/>
              <a:gd name="connsiteY147" fmla="*/ 240291 h 9505057"/>
              <a:gd name="connsiteX148" fmla="*/ 2311623 w 6408712"/>
              <a:gd name="connsiteY148" fmla="*/ 0 h 9505057"/>
              <a:gd name="connsiteX0" fmla="*/ 2311623 w 6408712"/>
              <a:gd name="connsiteY0" fmla="*/ 0 h 9505057"/>
              <a:gd name="connsiteX1" fmla="*/ 2456459 w 6408712"/>
              <a:gd name="connsiteY1" fmla="*/ 1397538 h 9505057"/>
              <a:gd name="connsiteX2" fmla="*/ 2601939 w 6408712"/>
              <a:gd name="connsiteY2" fmla="*/ 2481733 h 9505057"/>
              <a:gd name="connsiteX3" fmla="*/ 2674997 w 6408712"/>
              <a:gd name="connsiteY3" fmla="*/ 2915221 h 9505057"/>
              <a:gd name="connsiteX4" fmla="*/ 2722422 w 6408712"/>
              <a:gd name="connsiteY4" fmla="*/ 3228561 h 9505057"/>
              <a:gd name="connsiteX5" fmla="*/ 2987742 w 6408712"/>
              <a:gd name="connsiteY5" fmla="*/ 4287767 h 9505057"/>
              <a:gd name="connsiteX6" fmla="*/ 3082592 w 6408712"/>
              <a:gd name="connsiteY6" fmla="*/ 4745283 h 9505057"/>
              <a:gd name="connsiteX7" fmla="*/ 3250499 w 6408712"/>
              <a:gd name="connsiteY7" fmla="*/ 5226826 h 9505057"/>
              <a:gd name="connsiteX8" fmla="*/ 3395976 w 6408712"/>
              <a:gd name="connsiteY8" fmla="*/ 5058623 h 9505057"/>
              <a:gd name="connsiteX9" fmla="*/ 3515819 w 6408712"/>
              <a:gd name="connsiteY9" fmla="*/ 4771233 h 9505057"/>
              <a:gd name="connsiteX10" fmla="*/ 3588879 w 6408712"/>
              <a:gd name="connsiteY10" fmla="*/ 4600146 h 9505057"/>
              <a:gd name="connsiteX11" fmla="*/ 3661299 w 6408712"/>
              <a:gd name="connsiteY11" fmla="*/ 4432902 h 9505057"/>
              <a:gd name="connsiteX12" fmla="*/ 3854199 w 6408712"/>
              <a:gd name="connsiteY12" fmla="*/ 4119562 h 9505057"/>
              <a:gd name="connsiteX13" fmla="*/ 4047102 w 6408712"/>
              <a:gd name="connsiteY13" fmla="*/ 3806222 h 9505057"/>
              <a:gd name="connsiteX14" fmla="*/ 4240005 w 6408712"/>
              <a:gd name="connsiteY14" fmla="*/ 3468852 h 9505057"/>
              <a:gd name="connsiteX15" fmla="*/ 4312422 w 6408712"/>
              <a:gd name="connsiteY15" fmla="*/ 3275657 h 9505057"/>
              <a:gd name="connsiteX16" fmla="*/ 4359848 w 6408712"/>
              <a:gd name="connsiteY16" fmla="*/ 3082463 h 9505057"/>
              <a:gd name="connsiteX17" fmla="*/ 4407272 w 6408712"/>
              <a:gd name="connsiteY17" fmla="*/ 2890230 h 9505057"/>
              <a:gd name="connsiteX18" fmla="*/ 4407272 w 6408712"/>
              <a:gd name="connsiteY18" fmla="*/ 2697035 h 9505057"/>
              <a:gd name="connsiteX19" fmla="*/ 4385483 w 6408712"/>
              <a:gd name="connsiteY19" fmla="*/ 2456744 h 9505057"/>
              <a:gd name="connsiteX20" fmla="*/ 4334853 w 6408712"/>
              <a:gd name="connsiteY20" fmla="*/ 2241442 h 9505057"/>
              <a:gd name="connsiteX21" fmla="*/ 4240005 w 6408712"/>
              <a:gd name="connsiteY21" fmla="*/ 1976160 h 9505057"/>
              <a:gd name="connsiteX22" fmla="*/ 4119522 w 6408712"/>
              <a:gd name="connsiteY22" fmla="*/ 1710878 h 9505057"/>
              <a:gd name="connsiteX23" fmla="*/ 4192579 w 6408712"/>
              <a:gd name="connsiteY23" fmla="*/ 1807957 h 9505057"/>
              <a:gd name="connsiteX24" fmla="*/ 4287429 w 6408712"/>
              <a:gd name="connsiteY24" fmla="*/ 1928102 h 9505057"/>
              <a:gd name="connsiteX25" fmla="*/ 4359848 w 6408712"/>
              <a:gd name="connsiteY25" fmla="*/ 2071316 h 9505057"/>
              <a:gd name="connsiteX26" fmla="*/ 4432906 w 6408712"/>
              <a:gd name="connsiteY26" fmla="*/ 2263550 h 9505057"/>
              <a:gd name="connsiteX27" fmla="*/ 4480332 w 6408712"/>
              <a:gd name="connsiteY27" fmla="*/ 2503841 h 9505057"/>
              <a:gd name="connsiteX28" fmla="*/ 4505325 w 6408712"/>
              <a:gd name="connsiteY28" fmla="*/ 2795075 h 9505057"/>
              <a:gd name="connsiteX29" fmla="*/ 4480332 w 6408712"/>
              <a:gd name="connsiteY29" fmla="*/ 2962317 h 9505057"/>
              <a:gd name="connsiteX30" fmla="*/ 4455336 w 6408712"/>
              <a:gd name="connsiteY30" fmla="*/ 3133404 h 9505057"/>
              <a:gd name="connsiteX31" fmla="*/ 4648239 w 6408712"/>
              <a:gd name="connsiteY31" fmla="*/ 2987309 h 9505057"/>
              <a:gd name="connsiteX32" fmla="*/ 4866136 w 6408712"/>
              <a:gd name="connsiteY32" fmla="*/ 2842172 h 9505057"/>
              <a:gd name="connsiteX33" fmla="*/ 5131456 w 6408712"/>
              <a:gd name="connsiteY33" fmla="*/ 2697035 h 9505057"/>
              <a:gd name="connsiteX34" fmla="*/ 5444202 w 6408712"/>
              <a:gd name="connsiteY34" fmla="*/ 2529793 h 9505057"/>
              <a:gd name="connsiteX35" fmla="*/ 5782582 w 6408712"/>
              <a:gd name="connsiteY35" fmla="*/ 2409645 h 9505057"/>
              <a:gd name="connsiteX36" fmla="*/ 5925496 w 6408712"/>
              <a:gd name="connsiteY36" fmla="*/ 2383695 h 9505057"/>
              <a:gd name="connsiteX37" fmla="*/ 6095968 w 6408712"/>
              <a:gd name="connsiteY37" fmla="*/ 2361588 h 9505057"/>
              <a:gd name="connsiteX38" fmla="*/ 6263235 w 6408712"/>
              <a:gd name="connsiteY38" fmla="*/ 2336599 h 9505057"/>
              <a:gd name="connsiteX39" fmla="*/ 6408712 w 6408712"/>
              <a:gd name="connsiteY39" fmla="*/ 2361588 h 9505057"/>
              <a:gd name="connsiteX40" fmla="*/ 6190816 w 6408712"/>
              <a:gd name="connsiteY40" fmla="*/ 2409645 h 9505057"/>
              <a:gd name="connsiteX41" fmla="*/ 5950489 w 6408712"/>
              <a:gd name="connsiteY41" fmla="*/ 2456744 h 9505057"/>
              <a:gd name="connsiteX42" fmla="*/ 5659535 w 6408712"/>
              <a:gd name="connsiteY42" fmla="*/ 2554782 h 9505057"/>
              <a:gd name="connsiteX43" fmla="*/ 5324359 w 6408712"/>
              <a:gd name="connsiteY43" fmla="*/ 2697035 h 9505057"/>
              <a:gd name="connsiteX44" fmla="*/ 5153886 w 6408712"/>
              <a:gd name="connsiteY44" fmla="*/ 2795075 h 9505057"/>
              <a:gd name="connsiteX45" fmla="*/ 4985979 w 6408712"/>
              <a:gd name="connsiteY45" fmla="*/ 2915221 h 9505057"/>
              <a:gd name="connsiteX46" fmla="*/ 4818712 w 6408712"/>
              <a:gd name="connsiteY46" fmla="*/ 3035366 h 9505057"/>
              <a:gd name="connsiteX47" fmla="*/ 4673233 w 6408712"/>
              <a:gd name="connsiteY47" fmla="*/ 3180503 h 9505057"/>
              <a:gd name="connsiteX48" fmla="*/ 4527756 w 6408712"/>
              <a:gd name="connsiteY48" fmla="*/ 3348706 h 9505057"/>
              <a:gd name="connsiteX49" fmla="*/ 4385483 w 6408712"/>
              <a:gd name="connsiteY49" fmla="*/ 3540939 h 9505057"/>
              <a:gd name="connsiteX50" fmla="*/ 4141952 w 6408712"/>
              <a:gd name="connsiteY50" fmla="*/ 3926367 h 9505057"/>
              <a:gd name="connsiteX51" fmla="*/ 3999679 w 6408712"/>
              <a:gd name="connsiteY51" fmla="*/ 4214718 h 9505057"/>
              <a:gd name="connsiteX52" fmla="*/ 3901625 w 6408712"/>
              <a:gd name="connsiteY52" fmla="*/ 4480001 h 9505057"/>
              <a:gd name="connsiteX53" fmla="*/ 3829206 w 6408712"/>
              <a:gd name="connsiteY53" fmla="*/ 4793340 h 9505057"/>
              <a:gd name="connsiteX54" fmla="*/ 3854199 w 6408712"/>
              <a:gd name="connsiteY54" fmla="*/ 4891378 h 9505057"/>
              <a:gd name="connsiteX55" fmla="*/ 3901625 w 6408712"/>
              <a:gd name="connsiteY55" fmla="*/ 4963466 h 9505057"/>
              <a:gd name="connsiteX56" fmla="*/ 3974042 w 6408712"/>
              <a:gd name="connsiteY56" fmla="*/ 5011526 h 9505057"/>
              <a:gd name="connsiteX57" fmla="*/ 4119522 w 6408712"/>
              <a:gd name="connsiteY57" fmla="*/ 5011526 h 9505057"/>
              <a:gd name="connsiteX58" fmla="*/ 4334853 w 6408712"/>
              <a:gd name="connsiteY58" fmla="*/ 4986535 h 9505057"/>
              <a:gd name="connsiteX59" fmla="*/ 4648239 w 6408712"/>
              <a:gd name="connsiteY59" fmla="*/ 4938477 h 9505057"/>
              <a:gd name="connsiteX60" fmla="*/ 4960985 w 6408712"/>
              <a:gd name="connsiteY60" fmla="*/ 4843321 h 9505057"/>
              <a:gd name="connsiteX61" fmla="*/ 5299365 w 6408712"/>
              <a:gd name="connsiteY61" fmla="*/ 4698184 h 9505057"/>
              <a:gd name="connsiteX62" fmla="*/ 5612109 w 6408712"/>
              <a:gd name="connsiteY62" fmla="*/ 4530942 h 9505057"/>
              <a:gd name="connsiteX63" fmla="*/ 5757588 w 6408712"/>
              <a:gd name="connsiteY63" fmla="*/ 4432902 h 9505057"/>
              <a:gd name="connsiteX64" fmla="*/ 5877431 w 6408712"/>
              <a:gd name="connsiteY64" fmla="*/ 4312756 h 9505057"/>
              <a:gd name="connsiteX65" fmla="*/ 5975483 w 6408712"/>
              <a:gd name="connsiteY65" fmla="*/ 4214718 h 9505057"/>
              <a:gd name="connsiteX66" fmla="*/ 6045339 w 6408712"/>
              <a:gd name="connsiteY66" fmla="*/ 4072465 h 9505057"/>
              <a:gd name="connsiteX67" fmla="*/ 6045339 w 6408712"/>
              <a:gd name="connsiteY67" fmla="*/ 4167622 h 9505057"/>
              <a:gd name="connsiteX68" fmla="*/ 5997915 w 6408712"/>
              <a:gd name="connsiteY68" fmla="*/ 4264698 h 9505057"/>
              <a:gd name="connsiteX69" fmla="*/ 5925496 w 6408712"/>
              <a:gd name="connsiteY69" fmla="*/ 4384844 h 9505057"/>
              <a:gd name="connsiteX70" fmla="*/ 5830005 w 6408712"/>
              <a:gd name="connsiteY70" fmla="*/ 4504989 h 9505057"/>
              <a:gd name="connsiteX71" fmla="*/ 5659535 w 6408712"/>
              <a:gd name="connsiteY71" fmla="*/ 4651087 h 9505057"/>
              <a:gd name="connsiteX72" fmla="*/ 5419208 w 6408712"/>
              <a:gd name="connsiteY72" fmla="*/ 4818332 h 9505057"/>
              <a:gd name="connsiteX73" fmla="*/ 5106462 w 6408712"/>
              <a:gd name="connsiteY73" fmla="*/ 4963466 h 9505057"/>
              <a:gd name="connsiteX74" fmla="*/ 5153886 w 6408712"/>
              <a:gd name="connsiteY74" fmla="*/ 4986535 h 9505057"/>
              <a:gd name="connsiteX75" fmla="*/ 5276933 w 6408712"/>
              <a:gd name="connsiteY75" fmla="*/ 5106680 h 9505057"/>
              <a:gd name="connsiteX76" fmla="*/ 5346789 w 6408712"/>
              <a:gd name="connsiteY76" fmla="*/ 5203759 h 9505057"/>
              <a:gd name="connsiteX77" fmla="*/ 5419208 w 6408712"/>
              <a:gd name="connsiteY77" fmla="*/ 5323905 h 9505057"/>
              <a:gd name="connsiteX78" fmla="*/ 5492266 w 6408712"/>
              <a:gd name="connsiteY78" fmla="*/ 5470003 h 9505057"/>
              <a:gd name="connsiteX79" fmla="*/ 5564685 w 6408712"/>
              <a:gd name="connsiteY79" fmla="*/ 5662236 h 9505057"/>
              <a:gd name="connsiteX80" fmla="*/ 5492266 w 6408712"/>
              <a:gd name="connsiteY80" fmla="*/ 5542088 h 9505057"/>
              <a:gd name="connsiteX81" fmla="*/ 5419208 w 6408712"/>
              <a:gd name="connsiteY81" fmla="*/ 5444050 h 9505057"/>
              <a:gd name="connsiteX82" fmla="*/ 5324359 w 6408712"/>
              <a:gd name="connsiteY82" fmla="*/ 5323905 h 9505057"/>
              <a:gd name="connsiteX83" fmla="*/ 5203875 w 6408712"/>
              <a:gd name="connsiteY83" fmla="*/ 5203759 h 9505057"/>
              <a:gd name="connsiteX84" fmla="*/ 5059039 w 6408712"/>
              <a:gd name="connsiteY84" fmla="*/ 5106680 h 9505057"/>
              <a:gd name="connsiteX85" fmla="*/ 4913559 w 6408712"/>
              <a:gd name="connsiteY85" fmla="*/ 5036515 h 9505057"/>
              <a:gd name="connsiteX86" fmla="*/ 4818712 w 6408712"/>
              <a:gd name="connsiteY86" fmla="*/ 5036515 h 9505057"/>
              <a:gd name="connsiteX87" fmla="*/ 4720659 w 6408712"/>
              <a:gd name="connsiteY87" fmla="*/ 5036515 h 9505057"/>
              <a:gd name="connsiteX88" fmla="*/ 4432906 w 6408712"/>
              <a:gd name="connsiteY88" fmla="*/ 5131672 h 9505057"/>
              <a:gd name="connsiteX89" fmla="*/ 4333202 w 6408712"/>
              <a:gd name="connsiteY89" fmla="*/ 5186649 h 9505057"/>
              <a:gd name="connsiteX90" fmla="*/ 4182186 w 6408712"/>
              <a:gd name="connsiteY90" fmla="*/ 5226330 h 9505057"/>
              <a:gd name="connsiteX91" fmla="*/ 3788758 w 6408712"/>
              <a:gd name="connsiteY91" fmla="*/ 8002855 h 9505057"/>
              <a:gd name="connsiteX92" fmla="*/ 4816729 w 6408712"/>
              <a:gd name="connsiteY92" fmla="*/ 9505057 h 9505057"/>
              <a:gd name="connsiteX93" fmla="*/ 1440873 w 6408712"/>
              <a:gd name="connsiteY93" fmla="*/ 9505057 h 9505057"/>
              <a:gd name="connsiteX94" fmla="*/ 2443977 w 6408712"/>
              <a:gd name="connsiteY94" fmla="*/ 7990971 h 9505057"/>
              <a:gd name="connsiteX95" fmla="*/ 2303268 w 6408712"/>
              <a:gd name="connsiteY95" fmla="*/ 5266751 h 9505057"/>
              <a:gd name="connsiteX96" fmla="*/ 2056546 w 6408712"/>
              <a:gd name="connsiteY96" fmla="*/ 5524842 h 9505057"/>
              <a:gd name="connsiteX97" fmla="*/ 2071296 w 6408712"/>
              <a:gd name="connsiteY97" fmla="*/ 5083612 h 9505057"/>
              <a:gd name="connsiteX98" fmla="*/ 1878393 w 6408712"/>
              <a:gd name="connsiteY98" fmla="*/ 4986535 h 9505057"/>
              <a:gd name="connsiteX99" fmla="*/ 1685493 w 6408712"/>
              <a:gd name="connsiteY99" fmla="*/ 4913486 h 9505057"/>
              <a:gd name="connsiteX100" fmla="*/ 1470160 w 6408712"/>
              <a:gd name="connsiteY100" fmla="*/ 4843321 h 9505057"/>
              <a:gd name="connsiteX101" fmla="*/ 1277257 w 6408712"/>
              <a:gd name="connsiteY101" fmla="*/ 4818332 h 9505057"/>
              <a:gd name="connsiteX102" fmla="*/ 1084354 w 6408712"/>
              <a:gd name="connsiteY102" fmla="*/ 4793340 h 9505057"/>
              <a:gd name="connsiteX103" fmla="*/ 720980 w 6408712"/>
              <a:gd name="connsiteY103" fmla="*/ 4771233 h 9505057"/>
              <a:gd name="connsiteX104" fmla="*/ 433230 w 6408712"/>
              <a:gd name="connsiteY104" fmla="*/ 4793340 h 9505057"/>
              <a:gd name="connsiteX105" fmla="*/ 167910 w 6408712"/>
              <a:gd name="connsiteY105" fmla="*/ 4818332 h 9505057"/>
              <a:gd name="connsiteX106" fmla="*/ 360810 w 6408712"/>
              <a:gd name="connsiteY106" fmla="*/ 4771233 h 9505057"/>
              <a:gd name="connsiteX107" fmla="*/ 528079 w 6408712"/>
              <a:gd name="connsiteY107" fmla="*/ 4745283 h 9505057"/>
              <a:gd name="connsiteX108" fmla="*/ 913883 w 6408712"/>
              <a:gd name="connsiteY108" fmla="*/ 4720292 h 9505057"/>
              <a:gd name="connsiteX109" fmla="*/ 1277257 w 6408712"/>
              <a:gd name="connsiteY109" fmla="*/ 4745283 h 9505057"/>
              <a:gd name="connsiteX110" fmla="*/ 1638067 w 6408712"/>
              <a:gd name="connsiteY110" fmla="*/ 4818332 h 9505057"/>
              <a:gd name="connsiteX111" fmla="*/ 1950813 w 6408712"/>
              <a:gd name="connsiteY111" fmla="*/ 4913486 h 9505057"/>
              <a:gd name="connsiteX112" fmla="*/ 2238563 w 6408712"/>
              <a:gd name="connsiteY112" fmla="*/ 5036515 h 9505057"/>
              <a:gd name="connsiteX113" fmla="*/ 2456459 w 6408712"/>
              <a:gd name="connsiteY113" fmla="*/ 5156661 h 9505057"/>
              <a:gd name="connsiteX114" fmla="*/ 2624369 w 6408712"/>
              <a:gd name="connsiteY114" fmla="*/ 5276808 h 9505057"/>
              <a:gd name="connsiteX115" fmla="*/ 2651256 w 6408712"/>
              <a:gd name="connsiteY115" fmla="*/ 5295594 h 9505057"/>
              <a:gd name="connsiteX116" fmla="*/ 2656331 w 6408712"/>
              <a:gd name="connsiteY116" fmla="*/ 5296631 h 9505057"/>
              <a:gd name="connsiteX117" fmla="*/ 2649362 w 6408712"/>
              <a:gd name="connsiteY117" fmla="*/ 5203759 h 9505057"/>
              <a:gd name="connsiteX118" fmla="*/ 2601939 w 6408712"/>
              <a:gd name="connsiteY118" fmla="*/ 4891378 h 9505057"/>
              <a:gd name="connsiteX119" fmla="*/ 2311623 w 6408712"/>
              <a:gd name="connsiteY119" fmla="*/ 4047474 h 9505057"/>
              <a:gd name="connsiteX120" fmla="*/ 2191139 w 6408712"/>
              <a:gd name="connsiteY120" fmla="*/ 3806222 h 9505057"/>
              <a:gd name="connsiteX121" fmla="*/ 2045662 w 6408712"/>
              <a:gd name="connsiteY121" fmla="*/ 3540939 h 9505057"/>
              <a:gd name="connsiteX122" fmla="*/ 1855963 w 6408712"/>
              <a:gd name="connsiteY122" fmla="*/ 3275657 h 9505057"/>
              <a:gd name="connsiteX123" fmla="*/ 1638067 w 6408712"/>
              <a:gd name="connsiteY123" fmla="*/ 3010375 h 9505057"/>
              <a:gd name="connsiteX124" fmla="*/ 1397740 w 6408712"/>
              <a:gd name="connsiteY124" fmla="*/ 2747015 h 9505057"/>
              <a:gd name="connsiteX125" fmla="*/ 1106786 w 6408712"/>
              <a:gd name="connsiteY125" fmla="*/ 2456744 h 9505057"/>
              <a:gd name="connsiteX126" fmla="*/ 794040 w 6408712"/>
              <a:gd name="connsiteY126" fmla="*/ 2191462 h 9505057"/>
              <a:gd name="connsiteX127" fmla="*/ 408236 w 6408712"/>
              <a:gd name="connsiteY127" fmla="*/ 1951169 h 9505057"/>
              <a:gd name="connsiteX128" fmla="*/ 0 w 6408712"/>
              <a:gd name="connsiteY128" fmla="*/ 1710878 h 9505057"/>
              <a:gd name="connsiteX129" fmla="*/ 192903 w 6408712"/>
              <a:gd name="connsiteY129" fmla="*/ 1782965 h 9505057"/>
              <a:gd name="connsiteX130" fmla="*/ 408236 w 6408712"/>
              <a:gd name="connsiteY130" fmla="*/ 1878120 h 9505057"/>
              <a:gd name="connsiteX131" fmla="*/ 698550 w 6408712"/>
              <a:gd name="connsiteY131" fmla="*/ 2023256 h 9505057"/>
              <a:gd name="connsiteX132" fmla="*/ 1011936 w 6408712"/>
              <a:gd name="connsiteY132" fmla="*/ 2241442 h 9505057"/>
              <a:gd name="connsiteX133" fmla="*/ 1397740 w 6408712"/>
              <a:gd name="connsiteY133" fmla="*/ 2529793 h 9505057"/>
              <a:gd name="connsiteX134" fmla="*/ 1590002 w 6408712"/>
              <a:gd name="connsiteY134" fmla="*/ 2722026 h 9505057"/>
              <a:gd name="connsiteX135" fmla="*/ 1782903 w 6408712"/>
              <a:gd name="connsiteY135" fmla="*/ 2915221 h 9505057"/>
              <a:gd name="connsiteX136" fmla="*/ 1975806 w 6408712"/>
              <a:gd name="connsiteY136" fmla="*/ 3155512 h 9505057"/>
              <a:gd name="connsiteX137" fmla="*/ 2168709 w 6408712"/>
              <a:gd name="connsiteY137" fmla="*/ 3395803 h 9505057"/>
              <a:gd name="connsiteX138" fmla="*/ 2289193 w 6408712"/>
              <a:gd name="connsiteY138" fmla="*/ 3565931 h 9505057"/>
              <a:gd name="connsiteX139" fmla="*/ 2529519 w 6408712"/>
              <a:gd name="connsiteY139" fmla="*/ 3734134 h 9505057"/>
              <a:gd name="connsiteX140" fmla="*/ 2576943 w 6408712"/>
              <a:gd name="connsiteY140" fmla="*/ 3613988 h 9505057"/>
              <a:gd name="connsiteX141" fmla="*/ 2576943 w 6408712"/>
              <a:gd name="connsiteY141" fmla="*/ 3445785 h 9505057"/>
              <a:gd name="connsiteX142" fmla="*/ 2554513 w 6408712"/>
              <a:gd name="connsiteY142" fmla="*/ 3228561 h 9505057"/>
              <a:gd name="connsiteX143" fmla="*/ 2482096 w 6408712"/>
              <a:gd name="connsiteY143" fmla="*/ 2890230 h 9505057"/>
              <a:gd name="connsiteX144" fmla="*/ 2431466 w 6408712"/>
              <a:gd name="connsiteY144" fmla="*/ 2481733 h 9505057"/>
              <a:gd name="connsiteX145" fmla="*/ 2336616 w 6408712"/>
              <a:gd name="connsiteY145" fmla="*/ 1517683 h 9505057"/>
              <a:gd name="connsiteX146" fmla="*/ 2289193 w 6408712"/>
              <a:gd name="connsiteY146" fmla="*/ 603614 h 9505057"/>
              <a:gd name="connsiteX147" fmla="*/ 2289193 w 6408712"/>
              <a:gd name="connsiteY147" fmla="*/ 240291 h 9505057"/>
              <a:gd name="connsiteX148" fmla="*/ 2311623 w 6408712"/>
              <a:gd name="connsiteY148" fmla="*/ 0 h 9505057"/>
              <a:gd name="connsiteX0" fmla="*/ 2071296 w 6408712"/>
              <a:gd name="connsiteY0" fmla="*/ 5083612 h 9505057"/>
              <a:gd name="connsiteX1" fmla="*/ 1878393 w 6408712"/>
              <a:gd name="connsiteY1" fmla="*/ 4986535 h 9505057"/>
              <a:gd name="connsiteX2" fmla="*/ 1685493 w 6408712"/>
              <a:gd name="connsiteY2" fmla="*/ 4913486 h 9505057"/>
              <a:gd name="connsiteX3" fmla="*/ 1470160 w 6408712"/>
              <a:gd name="connsiteY3" fmla="*/ 4843321 h 9505057"/>
              <a:gd name="connsiteX4" fmla="*/ 1277257 w 6408712"/>
              <a:gd name="connsiteY4" fmla="*/ 4818332 h 9505057"/>
              <a:gd name="connsiteX5" fmla="*/ 1084354 w 6408712"/>
              <a:gd name="connsiteY5" fmla="*/ 4793340 h 9505057"/>
              <a:gd name="connsiteX6" fmla="*/ 720980 w 6408712"/>
              <a:gd name="connsiteY6" fmla="*/ 4771233 h 9505057"/>
              <a:gd name="connsiteX7" fmla="*/ 433230 w 6408712"/>
              <a:gd name="connsiteY7" fmla="*/ 4793340 h 9505057"/>
              <a:gd name="connsiteX8" fmla="*/ 167910 w 6408712"/>
              <a:gd name="connsiteY8" fmla="*/ 4818332 h 9505057"/>
              <a:gd name="connsiteX9" fmla="*/ 360810 w 6408712"/>
              <a:gd name="connsiteY9" fmla="*/ 4771233 h 9505057"/>
              <a:gd name="connsiteX10" fmla="*/ 528079 w 6408712"/>
              <a:gd name="connsiteY10" fmla="*/ 4745283 h 9505057"/>
              <a:gd name="connsiteX11" fmla="*/ 913883 w 6408712"/>
              <a:gd name="connsiteY11" fmla="*/ 4720292 h 9505057"/>
              <a:gd name="connsiteX12" fmla="*/ 1277257 w 6408712"/>
              <a:gd name="connsiteY12" fmla="*/ 4745283 h 9505057"/>
              <a:gd name="connsiteX13" fmla="*/ 1638067 w 6408712"/>
              <a:gd name="connsiteY13" fmla="*/ 4818332 h 9505057"/>
              <a:gd name="connsiteX14" fmla="*/ 1950813 w 6408712"/>
              <a:gd name="connsiteY14" fmla="*/ 4913486 h 9505057"/>
              <a:gd name="connsiteX15" fmla="*/ 2238563 w 6408712"/>
              <a:gd name="connsiteY15" fmla="*/ 5036515 h 9505057"/>
              <a:gd name="connsiteX16" fmla="*/ 2456459 w 6408712"/>
              <a:gd name="connsiteY16" fmla="*/ 5156661 h 9505057"/>
              <a:gd name="connsiteX17" fmla="*/ 2624369 w 6408712"/>
              <a:gd name="connsiteY17" fmla="*/ 5276808 h 9505057"/>
              <a:gd name="connsiteX18" fmla="*/ 2651256 w 6408712"/>
              <a:gd name="connsiteY18" fmla="*/ 5295594 h 9505057"/>
              <a:gd name="connsiteX19" fmla="*/ 2656331 w 6408712"/>
              <a:gd name="connsiteY19" fmla="*/ 5296631 h 9505057"/>
              <a:gd name="connsiteX20" fmla="*/ 2649362 w 6408712"/>
              <a:gd name="connsiteY20" fmla="*/ 5203759 h 9505057"/>
              <a:gd name="connsiteX21" fmla="*/ 2601939 w 6408712"/>
              <a:gd name="connsiteY21" fmla="*/ 4891378 h 9505057"/>
              <a:gd name="connsiteX22" fmla="*/ 2311623 w 6408712"/>
              <a:gd name="connsiteY22" fmla="*/ 4047474 h 9505057"/>
              <a:gd name="connsiteX23" fmla="*/ 2191139 w 6408712"/>
              <a:gd name="connsiteY23" fmla="*/ 3806222 h 9505057"/>
              <a:gd name="connsiteX24" fmla="*/ 2045662 w 6408712"/>
              <a:gd name="connsiteY24" fmla="*/ 3540939 h 9505057"/>
              <a:gd name="connsiteX25" fmla="*/ 1855963 w 6408712"/>
              <a:gd name="connsiteY25" fmla="*/ 3275657 h 9505057"/>
              <a:gd name="connsiteX26" fmla="*/ 1638067 w 6408712"/>
              <a:gd name="connsiteY26" fmla="*/ 3010375 h 9505057"/>
              <a:gd name="connsiteX27" fmla="*/ 1397740 w 6408712"/>
              <a:gd name="connsiteY27" fmla="*/ 2747015 h 9505057"/>
              <a:gd name="connsiteX28" fmla="*/ 1106786 w 6408712"/>
              <a:gd name="connsiteY28" fmla="*/ 2456744 h 9505057"/>
              <a:gd name="connsiteX29" fmla="*/ 794040 w 6408712"/>
              <a:gd name="connsiteY29" fmla="*/ 2191462 h 9505057"/>
              <a:gd name="connsiteX30" fmla="*/ 408236 w 6408712"/>
              <a:gd name="connsiteY30" fmla="*/ 1951169 h 9505057"/>
              <a:gd name="connsiteX31" fmla="*/ 0 w 6408712"/>
              <a:gd name="connsiteY31" fmla="*/ 1710878 h 9505057"/>
              <a:gd name="connsiteX32" fmla="*/ 192903 w 6408712"/>
              <a:gd name="connsiteY32" fmla="*/ 1782965 h 9505057"/>
              <a:gd name="connsiteX33" fmla="*/ 408236 w 6408712"/>
              <a:gd name="connsiteY33" fmla="*/ 1878120 h 9505057"/>
              <a:gd name="connsiteX34" fmla="*/ 698550 w 6408712"/>
              <a:gd name="connsiteY34" fmla="*/ 2023256 h 9505057"/>
              <a:gd name="connsiteX35" fmla="*/ 1011936 w 6408712"/>
              <a:gd name="connsiteY35" fmla="*/ 2241442 h 9505057"/>
              <a:gd name="connsiteX36" fmla="*/ 1397740 w 6408712"/>
              <a:gd name="connsiteY36" fmla="*/ 2529793 h 9505057"/>
              <a:gd name="connsiteX37" fmla="*/ 1590002 w 6408712"/>
              <a:gd name="connsiteY37" fmla="*/ 2722026 h 9505057"/>
              <a:gd name="connsiteX38" fmla="*/ 1782903 w 6408712"/>
              <a:gd name="connsiteY38" fmla="*/ 2915221 h 9505057"/>
              <a:gd name="connsiteX39" fmla="*/ 1975806 w 6408712"/>
              <a:gd name="connsiteY39" fmla="*/ 3155512 h 9505057"/>
              <a:gd name="connsiteX40" fmla="*/ 2168709 w 6408712"/>
              <a:gd name="connsiteY40" fmla="*/ 3395803 h 9505057"/>
              <a:gd name="connsiteX41" fmla="*/ 2289193 w 6408712"/>
              <a:gd name="connsiteY41" fmla="*/ 3565931 h 9505057"/>
              <a:gd name="connsiteX42" fmla="*/ 2529519 w 6408712"/>
              <a:gd name="connsiteY42" fmla="*/ 3734134 h 9505057"/>
              <a:gd name="connsiteX43" fmla="*/ 2576943 w 6408712"/>
              <a:gd name="connsiteY43" fmla="*/ 3613988 h 9505057"/>
              <a:gd name="connsiteX44" fmla="*/ 2576943 w 6408712"/>
              <a:gd name="connsiteY44" fmla="*/ 3445785 h 9505057"/>
              <a:gd name="connsiteX45" fmla="*/ 2554513 w 6408712"/>
              <a:gd name="connsiteY45" fmla="*/ 3228561 h 9505057"/>
              <a:gd name="connsiteX46" fmla="*/ 2482096 w 6408712"/>
              <a:gd name="connsiteY46" fmla="*/ 2890230 h 9505057"/>
              <a:gd name="connsiteX47" fmla="*/ 2431466 w 6408712"/>
              <a:gd name="connsiteY47" fmla="*/ 2481733 h 9505057"/>
              <a:gd name="connsiteX48" fmla="*/ 2336616 w 6408712"/>
              <a:gd name="connsiteY48" fmla="*/ 1517683 h 9505057"/>
              <a:gd name="connsiteX49" fmla="*/ 2289193 w 6408712"/>
              <a:gd name="connsiteY49" fmla="*/ 603614 h 9505057"/>
              <a:gd name="connsiteX50" fmla="*/ 2289193 w 6408712"/>
              <a:gd name="connsiteY50" fmla="*/ 240291 h 9505057"/>
              <a:gd name="connsiteX51" fmla="*/ 2311623 w 6408712"/>
              <a:gd name="connsiteY51" fmla="*/ 0 h 9505057"/>
              <a:gd name="connsiteX52" fmla="*/ 2456459 w 6408712"/>
              <a:gd name="connsiteY52" fmla="*/ 1397538 h 9505057"/>
              <a:gd name="connsiteX53" fmla="*/ 2601939 w 6408712"/>
              <a:gd name="connsiteY53" fmla="*/ 2481733 h 9505057"/>
              <a:gd name="connsiteX54" fmla="*/ 2674997 w 6408712"/>
              <a:gd name="connsiteY54" fmla="*/ 2915221 h 9505057"/>
              <a:gd name="connsiteX55" fmla="*/ 2722422 w 6408712"/>
              <a:gd name="connsiteY55" fmla="*/ 3228561 h 9505057"/>
              <a:gd name="connsiteX56" fmla="*/ 2987742 w 6408712"/>
              <a:gd name="connsiteY56" fmla="*/ 4287767 h 9505057"/>
              <a:gd name="connsiteX57" fmla="*/ 3082592 w 6408712"/>
              <a:gd name="connsiteY57" fmla="*/ 4745283 h 9505057"/>
              <a:gd name="connsiteX58" fmla="*/ 3250499 w 6408712"/>
              <a:gd name="connsiteY58" fmla="*/ 5226826 h 9505057"/>
              <a:gd name="connsiteX59" fmla="*/ 3395976 w 6408712"/>
              <a:gd name="connsiteY59" fmla="*/ 5058623 h 9505057"/>
              <a:gd name="connsiteX60" fmla="*/ 3515819 w 6408712"/>
              <a:gd name="connsiteY60" fmla="*/ 4771233 h 9505057"/>
              <a:gd name="connsiteX61" fmla="*/ 3588879 w 6408712"/>
              <a:gd name="connsiteY61" fmla="*/ 4600146 h 9505057"/>
              <a:gd name="connsiteX62" fmla="*/ 3661299 w 6408712"/>
              <a:gd name="connsiteY62" fmla="*/ 4432902 h 9505057"/>
              <a:gd name="connsiteX63" fmla="*/ 3854199 w 6408712"/>
              <a:gd name="connsiteY63" fmla="*/ 4119562 h 9505057"/>
              <a:gd name="connsiteX64" fmla="*/ 4047102 w 6408712"/>
              <a:gd name="connsiteY64" fmla="*/ 3806222 h 9505057"/>
              <a:gd name="connsiteX65" fmla="*/ 4240005 w 6408712"/>
              <a:gd name="connsiteY65" fmla="*/ 3468852 h 9505057"/>
              <a:gd name="connsiteX66" fmla="*/ 4312422 w 6408712"/>
              <a:gd name="connsiteY66" fmla="*/ 3275657 h 9505057"/>
              <a:gd name="connsiteX67" fmla="*/ 4359848 w 6408712"/>
              <a:gd name="connsiteY67" fmla="*/ 3082463 h 9505057"/>
              <a:gd name="connsiteX68" fmla="*/ 4407272 w 6408712"/>
              <a:gd name="connsiteY68" fmla="*/ 2890230 h 9505057"/>
              <a:gd name="connsiteX69" fmla="*/ 4407272 w 6408712"/>
              <a:gd name="connsiteY69" fmla="*/ 2697035 h 9505057"/>
              <a:gd name="connsiteX70" fmla="*/ 4385483 w 6408712"/>
              <a:gd name="connsiteY70" fmla="*/ 2456744 h 9505057"/>
              <a:gd name="connsiteX71" fmla="*/ 4334853 w 6408712"/>
              <a:gd name="connsiteY71" fmla="*/ 2241442 h 9505057"/>
              <a:gd name="connsiteX72" fmla="*/ 4240005 w 6408712"/>
              <a:gd name="connsiteY72" fmla="*/ 1976160 h 9505057"/>
              <a:gd name="connsiteX73" fmla="*/ 4119522 w 6408712"/>
              <a:gd name="connsiteY73" fmla="*/ 1710878 h 9505057"/>
              <a:gd name="connsiteX74" fmla="*/ 4192579 w 6408712"/>
              <a:gd name="connsiteY74" fmla="*/ 1807957 h 9505057"/>
              <a:gd name="connsiteX75" fmla="*/ 4287429 w 6408712"/>
              <a:gd name="connsiteY75" fmla="*/ 1928102 h 9505057"/>
              <a:gd name="connsiteX76" fmla="*/ 4359848 w 6408712"/>
              <a:gd name="connsiteY76" fmla="*/ 2071316 h 9505057"/>
              <a:gd name="connsiteX77" fmla="*/ 4432906 w 6408712"/>
              <a:gd name="connsiteY77" fmla="*/ 2263550 h 9505057"/>
              <a:gd name="connsiteX78" fmla="*/ 4480332 w 6408712"/>
              <a:gd name="connsiteY78" fmla="*/ 2503841 h 9505057"/>
              <a:gd name="connsiteX79" fmla="*/ 4505325 w 6408712"/>
              <a:gd name="connsiteY79" fmla="*/ 2795075 h 9505057"/>
              <a:gd name="connsiteX80" fmla="*/ 4480332 w 6408712"/>
              <a:gd name="connsiteY80" fmla="*/ 2962317 h 9505057"/>
              <a:gd name="connsiteX81" fmla="*/ 4455336 w 6408712"/>
              <a:gd name="connsiteY81" fmla="*/ 3133404 h 9505057"/>
              <a:gd name="connsiteX82" fmla="*/ 4648239 w 6408712"/>
              <a:gd name="connsiteY82" fmla="*/ 2987309 h 9505057"/>
              <a:gd name="connsiteX83" fmla="*/ 4866136 w 6408712"/>
              <a:gd name="connsiteY83" fmla="*/ 2842172 h 9505057"/>
              <a:gd name="connsiteX84" fmla="*/ 5131456 w 6408712"/>
              <a:gd name="connsiteY84" fmla="*/ 2697035 h 9505057"/>
              <a:gd name="connsiteX85" fmla="*/ 5444202 w 6408712"/>
              <a:gd name="connsiteY85" fmla="*/ 2529793 h 9505057"/>
              <a:gd name="connsiteX86" fmla="*/ 5782582 w 6408712"/>
              <a:gd name="connsiteY86" fmla="*/ 2409645 h 9505057"/>
              <a:gd name="connsiteX87" fmla="*/ 5925496 w 6408712"/>
              <a:gd name="connsiteY87" fmla="*/ 2383695 h 9505057"/>
              <a:gd name="connsiteX88" fmla="*/ 6095968 w 6408712"/>
              <a:gd name="connsiteY88" fmla="*/ 2361588 h 9505057"/>
              <a:gd name="connsiteX89" fmla="*/ 6263235 w 6408712"/>
              <a:gd name="connsiteY89" fmla="*/ 2336599 h 9505057"/>
              <a:gd name="connsiteX90" fmla="*/ 6408712 w 6408712"/>
              <a:gd name="connsiteY90" fmla="*/ 2361588 h 9505057"/>
              <a:gd name="connsiteX91" fmla="*/ 6190816 w 6408712"/>
              <a:gd name="connsiteY91" fmla="*/ 2409645 h 9505057"/>
              <a:gd name="connsiteX92" fmla="*/ 5950489 w 6408712"/>
              <a:gd name="connsiteY92" fmla="*/ 2456744 h 9505057"/>
              <a:gd name="connsiteX93" fmla="*/ 5659535 w 6408712"/>
              <a:gd name="connsiteY93" fmla="*/ 2554782 h 9505057"/>
              <a:gd name="connsiteX94" fmla="*/ 5324359 w 6408712"/>
              <a:gd name="connsiteY94" fmla="*/ 2697035 h 9505057"/>
              <a:gd name="connsiteX95" fmla="*/ 5153886 w 6408712"/>
              <a:gd name="connsiteY95" fmla="*/ 2795075 h 9505057"/>
              <a:gd name="connsiteX96" fmla="*/ 4985979 w 6408712"/>
              <a:gd name="connsiteY96" fmla="*/ 2915221 h 9505057"/>
              <a:gd name="connsiteX97" fmla="*/ 4818712 w 6408712"/>
              <a:gd name="connsiteY97" fmla="*/ 3035366 h 9505057"/>
              <a:gd name="connsiteX98" fmla="*/ 4673233 w 6408712"/>
              <a:gd name="connsiteY98" fmla="*/ 3180503 h 9505057"/>
              <a:gd name="connsiteX99" fmla="*/ 4527756 w 6408712"/>
              <a:gd name="connsiteY99" fmla="*/ 3348706 h 9505057"/>
              <a:gd name="connsiteX100" fmla="*/ 4385483 w 6408712"/>
              <a:gd name="connsiteY100" fmla="*/ 3540939 h 9505057"/>
              <a:gd name="connsiteX101" fmla="*/ 4141952 w 6408712"/>
              <a:gd name="connsiteY101" fmla="*/ 3926367 h 9505057"/>
              <a:gd name="connsiteX102" fmla="*/ 3999679 w 6408712"/>
              <a:gd name="connsiteY102" fmla="*/ 4214718 h 9505057"/>
              <a:gd name="connsiteX103" fmla="*/ 3901625 w 6408712"/>
              <a:gd name="connsiteY103" fmla="*/ 4480001 h 9505057"/>
              <a:gd name="connsiteX104" fmla="*/ 3829206 w 6408712"/>
              <a:gd name="connsiteY104" fmla="*/ 4793340 h 9505057"/>
              <a:gd name="connsiteX105" fmla="*/ 3854199 w 6408712"/>
              <a:gd name="connsiteY105" fmla="*/ 4891378 h 9505057"/>
              <a:gd name="connsiteX106" fmla="*/ 3901625 w 6408712"/>
              <a:gd name="connsiteY106" fmla="*/ 4963466 h 9505057"/>
              <a:gd name="connsiteX107" fmla="*/ 3974042 w 6408712"/>
              <a:gd name="connsiteY107" fmla="*/ 5011526 h 9505057"/>
              <a:gd name="connsiteX108" fmla="*/ 4119522 w 6408712"/>
              <a:gd name="connsiteY108" fmla="*/ 5011526 h 9505057"/>
              <a:gd name="connsiteX109" fmla="*/ 4334853 w 6408712"/>
              <a:gd name="connsiteY109" fmla="*/ 4986535 h 9505057"/>
              <a:gd name="connsiteX110" fmla="*/ 4648239 w 6408712"/>
              <a:gd name="connsiteY110" fmla="*/ 4938477 h 9505057"/>
              <a:gd name="connsiteX111" fmla="*/ 4960985 w 6408712"/>
              <a:gd name="connsiteY111" fmla="*/ 4843321 h 9505057"/>
              <a:gd name="connsiteX112" fmla="*/ 5299365 w 6408712"/>
              <a:gd name="connsiteY112" fmla="*/ 4698184 h 9505057"/>
              <a:gd name="connsiteX113" fmla="*/ 5612109 w 6408712"/>
              <a:gd name="connsiteY113" fmla="*/ 4530942 h 9505057"/>
              <a:gd name="connsiteX114" fmla="*/ 5757588 w 6408712"/>
              <a:gd name="connsiteY114" fmla="*/ 4432902 h 9505057"/>
              <a:gd name="connsiteX115" fmla="*/ 5877431 w 6408712"/>
              <a:gd name="connsiteY115" fmla="*/ 4312756 h 9505057"/>
              <a:gd name="connsiteX116" fmla="*/ 5975483 w 6408712"/>
              <a:gd name="connsiteY116" fmla="*/ 4214718 h 9505057"/>
              <a:gd name="connsiteX117" fmla="*/ 6045339 w 6408712"/>
              <a:gd name="connsiteY117" fmla="*/ 4072465 h 9505057"/>
              <a:gd name="connsiteX118" fmla="*/ 6045339 w 6408712"/>
              <a:gd name="connsiteY118" fmla="*/ 4167622 h 9505057"/>
              <a:gd name="connsiteX119" fmla="*/ 5997915 w 6408712"/>
              <a:gd name="connsiteY119" fmla="*/ 4264698 h 9505057"/>
              <a:gd name="connsiteX120" fmla="*/ 5925496 w 6408712"/>
              <a:gd name="connsiteY120" fmla="*/ 4384844 h 9505057"/>
              <a:gd name="connsiteX121" fmla="*/ 5830005 w 6408712"/>
              <a:gd name="connsiteY121" fmla="*/ 4504989 h 9505057"/>
              <a:gd name="connsiteX122" fmla="*/ 5659535 w 6408712"/>
              <a:gd name="connsiteY122" fmla="*/ 4651087 h 9505057"/>
              <a:gd name="connsiteX123" fmla="*/ 5419208 w 6408712"/>
              <a:gd name="connsiteY123" fmla="*/ 4818332 h 9505057"/>
              <a:gd name="connsiteX124" fmla="*/ 5106462 w 6408712"/>
              <a:gd name="connsiteY124" fmla="*/ 4963466 h 9505057"/>
              <a:gd name="connsiteX125" fmla="*/ 5153886 w 6408712"/>
              <a:gd name="connsiteY125" fmla="*/ 4986535 h 9505057"/>
              <a:gd name="connsiteX126" fmla="*/ 5276933 w 6408712"/>
              <a:gd name="connsiteY126" fmla="*/ 5106680 h 9505057"/>
              <a:gd name="connsiteX127" fmla="*/ 5346789 w 6408712"/>
              <a:gd name="connsiteY127" fmla="*/ 5203759 h 9505057"/>
              <a:gd name="connsiteX128" fmla="*/ 5419208 w 6408712"/>
              <a:gd name="connsiteY128" fmla="*/ 5323905 h 9505057"/>
              <a:gd name="connsiteX129" fmla="*/ 5492266 w 6408712"/>
              <a:gd name="connsiteY129" fmla="*/ 5470003 h 9505057"/>
              <a:gd name="connsiteX130" fmla="*/ 5564685 w 6408712"/>
              <a:gd name="connsiteY130" fmla="*/ 5662236 h 9505057"/>
              <a:gd name="connsiteX131" fmla="*/ 5492266 w 6408712"/>
              <a:gd name="connsiteY131" fmla="*/ 5542088 h 9505057"/>
              <a:gd name="connsiteX132" fmla="*/ 5419208 w 6408712"/>
              <a:gd name="connsiteY132" fmla="*/ 5444050 h 9505057"/>
              <a:gd name="connsiteX133" fmla="*/ 5324359 w 6408712"/>
              <a:gd name="connsiteY133" fmla="*/ 5323905 h 9505057"/>
              <a:gd name="connsiteX134" fmla="*/ 5203875 w 6408712"/>
              <a:gd name="connsiteY134" fmla="*/ 5203759 h 9505057"/>
              <a:gd name="connsiteX135" fmla="*/ 5059039 w 6408712"/>
              <a:gd name="connsiteY135" fmla="*/ 5106680 h 9505057"/>
              <a:gd name="connsiteX136" fmla="*/ 4913559 w 6408712"/>
              <a:gd name="connsiteY136" fmla="*/ 5036515 h 9505057"/>
              <a:gd name="connsiteX137" fmla="*/ 4818712 w 6408712"/>
              <a:gd name="connsiteY137" fmla="*/ 5036515 h 9505057"/>
              <a:gd name="connsiteX138" fmla="*/ 4720659 w 6408712"/>
              <a:gd name="connsiteY138" fmla="*/ 5036515 h 9505057"/>
              <a:gd name="connsiteX139" fmla="*/ 4432906 w 6408712"/>
              <a:gd name="connsiteY139" fmla="*/ 5131672 h 9505057"/>
              <a:gd name="connsiteX140" fmla="*/ 4333202 w 6408712"/>
              <a:gd name="connsiteY140" fmla="*/ 5186649 h 9505057"/>
              <a:gd name="connsiteX141" fmla="*/ 4182186 w 6408712"/>
              <a:gd name="connsiteY141" fmla="*/ 5226330 h 9505057"/>
              <a:gd name="connsiteX142" fmla="*/ 3788758 w 6408712"/>
              <a:gd name="connsiteY142" fmla="*/ 8002855 h 9505057"/>
              <a:gd name="connsiteX143" fmla="*/ 4816729 w 6408712"/>
              <a:gd name="connsiteY143" fmla="*/ 9505057 h 9505057"/>
              <a:gd name="connsiteX144" fmla="*/ 1440873 w 6408712"/>
              <a:gd name="connsiteY144" fmla="*/ 9505057 h 9505057"/>
              <a:gd name="connsiteX145" fmla="*/ 2443977 w 6408712"/>
              <a:gd name="connsiteY145" fmla="*/ 7990971 h 9505057"/>
              <a:gd name="connsiteX146" fmla="*/ 2303268 w 6408712"/>
              <a:gd name="connsiteY146" fmla="*/ 5266751 h 9505057"/>
              <a:gd name="connsiteX147" fmla="*/ 2147986 w 6408712"/>
              <a:gd name="connsiteY147" fmla="*/ 5616282 h 9505057"/>
              <a:gd name="connsiteX0" fmla="*/ 2071296 w 6408712"/>
              <a:gd name="connsiteY0" fmla="*/ 5083612 h 9505057"/>
              <a:gd name="connsiteX1" fmla="*/ 1878393 w 6408712"/>
              <a:gd name="connsiteY1" fmla="*/ 4986535 h 9505057"/>
              <a:gd name="connsiteX2" fmla="*/ 1685493 w 6408712"/>
              <a:gd name="connsiteY2" fmla="*/ 4913486 h 9505057"/>
              <a:gd name="connsiteX3" fmla="*/ 1470160 w 6408712"/>
              <a:gd name="connsiteY3" fmla="*/ 4843321 h 9505057"/>
              <a:gd name="connsiteX4" fmla="*/ 1277257 w 6408712"/>
              <a:gd name="connsiteY4" fmla="*/ 4818332 h 9505057"/>
              <a:gd name="connsiteX5" fmla="*/ 1084354 w 6408712"/>
              <a:gd name="connsiteY5" fmla="*/ 4793340 h 9505057"/>
              <a:gd name="connsiteX6" fmla="*/ 720980 w 6408712"/>
              <a:gd name="connsiteY6" fmla="*/ 4771233 h 9505057"/>
              <a:gd name="connsiteX7" fmla="*/ 433230 w 6408712"/>
              <a:gd name="connsiteY7" fmla="*/ 4793340 h 9505057"/>
              <a:gd name="connsiteX8" fmla="*/ 167910 w 6408712"/>
              <a:gd name="connsiteY8" fmla="*/ 4818332 h 9505057"/>
              <a:gd name="connsiteX9" fmla="*/ 360810 w 6408712"/>
              <a:gd name="connsiteY9" fmla="*/ 4771233 h 9505057"/>
              <a:gd name="connsiteX10" fmla="*/ 528079 w 6408712"/>
              <a:gd name="connsiteY10" fmla="*/ 4745283 h 9505057"/>
              <a:gd name="connsiteX11" fmla="*/ 913883 w 6408712"/>
              <a:gd name="connsiteY11" fmla="*/ 4720292 h 9505057"/>
              <a:gd name="connsiteX12" fmla="*/ 1277257 w 6408712"/>
              <a:gd name="connsiteY12" fmla="*/ 4745283 h 9505057"/>
              <a:gd name="connsiteX13" fmla="*/ 1638067 w 6408712"/>
              <a:gd name="connsiteY13" fmla="*/ 4818332 h 9505057"/>
              <a:gd name="connsiteX14" fmla="*/ 1950813 w 6408712"/>
              <a:gd name="connsiteY14" fmla="*/ 4913486 h 9505057"/>
              <a:gd name="connsiteX15" fmla="*/ 2238563 w 6408712"/>
              <a:gd name="connsiteY15" fmla="*/ 5036515 h 9505057"/>
              <a:gd name="connsiteX16" fmla="*/ 2456459 w 6408712"/>
              <a:gd name="connsiteY16" fmla="*/ 5156661 h 9505057"/>
              <a:gd name="connsiteX17" fmla="*/ 2624369 w 6408712"/>
              <a:gd name="connsiteY17" fmla="*/ 5276808 h 9505057"/>
              <a:gd name="connsiteX18" fmla="*/ 2651256 w 6408712"/>
              <a:gd name="connsiteY18" fmla="*/ 5295594 h 9505057"/>
              <a:gd name="connsiteX19" fmla="*/ 2656331 w 6408712"/>
              <a:gd name="connsiteY19" fmla="*/ 5296631 h 9505057"/>
              <a:gd name="connsiteX20" fmla="*/ 2649362 w 6408712"/>
              <a:gd name="connsiteY20" fmla="*/ 5203759 h 9505057"/>
              <a:gd name="connsiteX21" fmla="*/ 2601939 w 6408712"/>
              <a:gd name="connsiteY21" fmla="*/ 4891378 h 9505057"/>
              <a:gd name="connsiteX22" fmla="*/ 2311623 w 6408712"/>
              <a:gd name="connsiteY22" fmla="*/ 4047474 h 9505057"/>
              <a:gd name="connsiteX23" fmla="*/ 2191139 w 6408712"/>
              <a:gd name="connsiteY23" fmla="*/ 3806222 h 9505057"/>
              <a:gd name="connsiteX24" fmla="*/ 2045662 w 6408712"/>
              <a:gd name="connsiteY24" fmla="*/ 3540939 h 9505057"/>
              <a:gd name="connsiteX25" fmla="*/ 1855963 w 6408712"/>
              <a:gd name="connsiteY25" fmla="*/ 3275657 h 9505057"/>
              <a:gd name="connsiteX26" fmla="*/ 1638067 w 6408712"/>
              <a:gd name="connsiteY26" fmla="*/ 3010375 h 9505057"/>
              <a:gd name="connsiteX27" fmla="*/ 1397740 w 6408712"/>
              <a:gd name="connsiteY27" fmla="*/ 2747015 h 9505057"/>
              <a:gd name="connsiteX28" fmla="*/ 1106786 w 6408712"/>
              <a:gd name="connsiteY28" fmla="*/ 2456744 h 9505057"/>
              <a:gd name="connsiteX29" fmla="*/ 794040 w 6408712"/>
              <a:gd name="connsiteY29" fmla="*/ 2191462 h 9505057"/>
              <a:gd name="connsiteX30" fmla="*/ 408236 w 6408712"/>
              <a:gd name="connsiteY30" fmla="*/ 1951169 h 9505057"/>
              <a:gd name="connsiteX31" fmla="*/ 0 w 6408712"/>
              <a:gd name="connsiteY31" fmla="*/ 1710878 h 9505057"/>
              <a:gd name="connsiteX32" fmla="*/ 192903 w 6408712"/>
              <a:gd name="connsiteY32" fmla="*/ 1782965 h 9505057"/>
              <a:gd name="connsiteX33" fmla="*/ 408236 w 6408712"/>
              <a:gd name="connsiteY33" fmla="*/ 1878120 h 9505057"/>
              <a:gd name="connsiteX34" fmla="*/ 698550 w 6408712"/>
              <a:gd name="connsiteY34" fmla="*/ 2023256 h 9505057"/>
              <a:gd name="connsiteX35" fmla="*/ 1011936 w 6408712"/>
              <a:gd name="connsiteY35" fmla="*/ 2241442 h 9505057"/>
              <a:gd name="connsiteX36" fmla="*/ 1397740 w 6408712"/>
              <a:gd name="connsiteY36" fmla="*/ 2529793 h 9505057"/>
              <a:gd name="connsiteX37" fmla="*/ 1590002 w 6408712"/>
              <a:gd name="connsiteY37" fmla="*/ 2722026 h 9505057"/>
              <a:gd name="connsiteX38" fmla="*/ 1782903 w 6408712"/>
              <a:gd name="connsiteY38" fmla="*/ 2915221 h 9505057"/>
              <a:gd name="connsiteX39" fmla="*/ 1975806 w 6408712"/>
              <a:gd name="connsiteY39" fmla="*/ 3155512 h 9505057"/>
              <a:gd name="connsiteX40" fmla="*/ 2168709 w 6408712"/>
              <a:gd name="connsiteY40" fmla="*/ 3395803 h 9505057"/>
              <a:gd name="connsiteX41" fmla="*/ 2289193 w 6408712"/>
              <a:gd name="connsiteY41" fmla="*/ 3565931 h 9505057"/>
              <a:gd name="connsiteX42" fmla="*/ 2529519 w 6408712"/>
              <a:gd name="connsiteY42" fmla="*/ 3734134 h 9505057"/>
              <a:gd name="connsiteX43" fmla="*/ 2576943 w 6408712"/>
              <a:gd name="connsiteY43" fmla="*/ 3613988 h 9505057"/>
              <a:gd name="connsiteX44" fmla="*/ 2576943 w 6408712"/>
              <a:gd name="connsiteY44" fmla="*/ 3445785 h 9505057"/>
              <a:gd name="connsiteX45" fmla="*/ 2554513 w 6408712"/>
              <a:gd name="connsiteY45" fmla="*/ 3228561 h 9505057"/>
              <a:gd name="connsiteX46" fmla="*/ 2482096 w 6408712"/>
              <a:gd name="connsiteY46" fmla="*/ 2890230 h 9505057"/>
              <a:gd name="connsiteX47" fmla="*/ 2431466 w 6408712"/>
              <a:gd name="connsiteY47" fmla="*/ 2481733 h 9505057"/>
              <a:gd name="connsiteX48" fmla="*/ 2336616 w 6408712"/>
              <a:gd name="connsiteY48" fmla="*/ 1517683 h 9505057"/>
              <a:gd name="connsiteX49" fmla="*/ 2289193 w 6408712"/>
              <a:gd name="connsiteY49" fmla="*/ 603614 h 9505057"/>
              <a:gd name="connsiteX50" fmla="*/ 2289193 w 6408712"/>
              <a:gd name="connsiteY50" fmla="*/ 240291 h 9505057"/>
              <a:gd name="connsiteX51" fmla="*/ 2311623 w 6408712"/>
              <a:gd name="connsiteY51" fmla="*/ 0 h 9505057"/>
              <a:gd name="connsiteX52" fmla="*/ 2456459 w 6408712"/>
              <a:gd name="connsiteY52" fmla="*/ 1397538 h 9505057"/>
              <a:gd name="connsiteX53" fmla="*/ 2601939 w 6408712"/>
              <a:gd name="connsiteY53" fmla="*/ 2481733 h 9505057"/>
              <a:gd name="connsiteX54" fmla="*/ 2674997 w 6408712"/>
              <a:gd name="connsiteY54" fmla="*/ 2915221 h 9505057"/>
              <a:gd name="connsiteX55" fmla="*/ 2722422 w 6408712"/>
              <a:gd name="connsiteY55" fmla="*/ 3228561 h 9505057"/>
              <a:gd name="connsiteX56" fmla="*/ 2987742 w 6408712"/>
              <a:gd name="connsiteY56" fmla="*/ 4287767 h 9505057"/>
              <a:gd name="connsiteX57" fmla="*/ 3082592 w 6408712"/>
              <a:gd name="connsiteY57" fmla="*/ 4745283 h 9505057"/>
              <a:gd name="connsiteX58" fmla="*/ 3250499 w 6408712"/>
              <a:gd name="connsiteY58" fmla="*/ 5226826 h 9505057"/>
              <a:gd name="connsiteX59" fmla="*/ 3395976 w 6408712"/>
              <a:gd name="connsiteY59" fmla="*/ 5058623 h 9505057"/>
              <a:gd name="connsiteX60" fmla="*/ 3515819 w 6408712"/>
              <a:gd name="connsiteY60" fmla="*/ 4771233 h 9505057"/>
              <a:gd name="connsiteX61" fmla="*/ 3588879 w 6408712"/>
              <a:gd name="connsiteY61" fmla="*/ 4600146 h 9505057"/>
              <a:gd name="connsiteX62" fmla="*/ 3661299 w 6408712"/>
              <a:gd name="connsiteY62" fmla="*/ 4432902 h 9505057"/>
              <a:gd name="connsiteX63" fmla="*/ 3854199 w 6408712"/>
              <a:gd name="connsiteY63" fmla="*/ 4119562 h 9505057"/>
              <a:gd name="connsiteX64" fmla="*/ 4047102 w 6408712"/>
              <a:gd name="connsiteY64" fmla="*/ 3806222 h 9505057"/>
              <a:gd name="connsiteX65" fmla="*/ 4240005 w 6408712"/>
              <a:gd name="connsiteY65" fmla="*/ 3468852 h 9505057"/>
              <a:gd name="connsiteX66" fmla="*/ 4312422 w 6408712"/>
              <a:gd name="connsiteY66" fmla="*/ 3275657 h 9505057"/>
              <a:gd name="connsiteX67" fmla="*/ 4359848 w 6408712"/>
              <a:gd name="connsiteY67" fmla="*/ 3082463 h 9505057"/>
              <a:gd name="connsiteX68" fmla="*/ 4407272 w 6408712"/>
              <a:gd name="connsiteY68" fmla="*/ 2890230 h 9505057"/>
              <a:gd name="connsiteX69" fmla="*/ 4407272 w 6408712"/>
              <a:gd name="connsiteY69" fmla="*/ 2697035 h 9505057"/>
              <a:gd name="connsiteX70" fmla="*/ 4385483 w 6408712"/>
              <a:gd name="connsiteY70" fmla="*/ 2456744 h 9505057"/>
              <a:gd name="connsiteX71" fmla="*/ 4334853 w 6408712"/>
              <a:gd name="connsiteY71" fmla="*/ 2241442 h 9505057"/>
              <a:gd name="connsiteX72" fmla="*/ 4240005 w 6408712"/>
              <a:gd name="connsiteY72" fmla="*/ 1976160 h 9505057"/>
              <a:gd name="connsiteX73" fmla="*/ 4119522 w 6408712"/>
              <a:gd name="connsiteY73" fmla="*/ 1710878 h 9505057"/>
              <a:gd name="connsiteX74" fmla="*/ 4192579 w 6408712"/>
              <a:gd name="connsiteY74" fmla="*/ 1807957 h 9505057"/>
              <a:gd name="connsiteX75" fmla="*/ 4287429 w 6408712"/>
              <a:gd name="connsiteY75" fmla="*/ 1928102 h 9505057"/>
              <a:gd name="connsiteX76" fmla="*/ 4359848 w 6408712"/>
              <a:gd name="connsiteY76" fmla="*/ 2071316 h 9505057"/>
              <a:gd name="connsiteX77" fmla="*/ 4432906 w 6408712"/>
              <a:gd name="connsiteY77" fmla="*/ 2263550 h 9505057"/>
              <a:gd name="connsiteX78" fmla="*/ 4480332 w 6408712"/>
              <a:gd name="connsiteY78" fmla="*/ 2503841 h 9505057"/>
              <a:gd name="connsiteX79" fmla="*/ 4505325 w 6408712"/>
              <a:gd name="connsiteY79" fmla="*/ 2795075 h 9505057"/>
              <a:gd name="connsiteX80" fmla="*/ 4480332 w 6408712"/>
              <a:gd name="connsiteY80" fmla="*/ 2962317 h 9505057"/>
              <a:gd name="connsiteX81" fmla="*/ 4455336 w 6408712"/>
              <a:gd name="connsiteY81" fmla="*/ 3133404 h 9505057"/>
              <a:gd name="connsiteX82" fmla="*/ 4648239 w 6408712"/>
              <a:gd name="connsiteY82" fmla="*/ 2987309 h 9505057"/>
              <a:gd name="connsiteX83" fmla="*/ 4866136 w 6408712"/>
              <a:gd name="connsiteY83" fmla="*/ 2842172 h 9505057"/>
              <a:gd name="connsiteX84" fmla="*/ 5131456 w 6408712"/>
              <a:gd name="connsiteY84" fmla="*/ 2697035 h 9505057"/>
              <a:gd name="connsiteX85" fmla="*/ 5444202 w 6408712"/>
              <a:gd name="connsiteY85" fmla="*/ 2529793 h 9505057"/>
              <a:gd name="connsiteX86" fmla="*/ 5782582 w 6408712"/>
              <a:gd name="connsiteY86" fmla="*/ 2409645 h 9505057"/>
              <a:gd name="connsiteX87" fmla="*/ 5925496 w 6408712"/>
              <a:gd name="connsiteY87" fmla="*/ 2383695 h 9505057"/>
              <a:gd name="connsiteX88" fmla="*/ 6095968 w 6408712"/>
              <a:gd name="connsiteY88" fmla="*/ 2361588 h 9505057"/>
              <a:gd name="connsiteX89" fmla="*/ 6263235 w 6408712"/>
              <a:gd name="connsiteY89" fmla="*/ 2336599 h 9505057"/>
              <a:gd name="connsiteX90" fmla="*/ 6408712 w 6408712"/>
              <a:gd name="connsiteY90" fmla="*/ 2361588 h 9505057"/>
              <a:gd name="connsiteX91" fmla="*/ 6190816 w 6408712"/>
              <a:gd name="connsiteY91" fmla="*/ 2409645 h 9505057"/>
              <a:gd name="connsiteX92" fmla="*/ 5950489 w 6408712"/>
              <a:gd name="connsiteY92" fmla="*/ 2456744 h 9505057"/>
              <a:gd name="connsiteX93" fmla="*/ 5659535 w 6408712"/>
              <a:gd name="connsiteY93" fmla="*/ 2554782 h 9505057"/>
              <a:gd name="connsiteX94" fmla="*/ 5324359 w 6408712"/>
              <a:gd name="connsiteY94" fmla="*/ 2697035 h 9505057"/>
              <a:gd name="connsiteX95" fmla="*/ 5153886 w 6408712"/>
              <a:gd name="connsiteY95" fmla="*/ 2795075 h 9505057"/>
              <a:gd name="connsiteX96" fmla="*/ 4985979 w 6408712"/>
              <a:gd name="connsiteY96" fmla="*/ 2915221 h 9505057"/>
              <a:gd name="connsiteX97" fmla="*/ 4818712 w 6408712"/>
              <a:gd name="connsiteY97" fmla="*/ 3035366 h 9505057"/>
              <a:gd name="connsiteX98" fmla="*/ 4673233 w 6408712"/>
              <a:gd name="connsiteY98" fmla="*/ 3180503 h 9505057"/>
              <a:gd name="connsiteX99" fmla="*/ 4527756 w 6408712"/>
              <a:gd name="connsiteY99" fmla="*/ 3348706 h 9505057"/>
              <a:gd name="connsiteX100" fmla="*/ 4385483 w 6408712"/>
              <a:gd name="connsiteY100" fmla="*/ 3540939 h 9505057"/>
              <a:gd name="connsiteX101" fmla="*/ 4141952 w 6408712"/>
              <a:gd name="connsiteY101" fmla="*/ 3926367 h 9505057"/>
              <a:gd name="connsiteX102" fmla="*/ 3999679 w 6408712"/>
              <a:gd name="connsiteY102" fmla="*/ 4214718 h 9505057"/>
              <a:gd name="connsiteX103" fmla="*/ 3901625 w 6408712"/>
              <a:gd name="connsiteY103" fmla="*/ 4480001 h 9505057"/>
              <a:gd name="connsiteX104" fmla="*/ 3829206 w 6408712"/>
              <a:gd name="connsiteY104" fmla="*/ 4793340 h 9505057"/>
              <a:gd name="connsiteX105" fmla="*/ 3854199 w 6408712"/>
              <a:gd name="connsiteY105" fmla="*/ 4891378 h 9505057"/>
              <a:gd name="connsiteX106" fmla="*/ 3901625 w 6408712"/>
              <a:gd name="connsiteY106" fmla="*/ 4963466 h 9505057"/>
              <a:gd name="connsiteX107" fmla="*/ 3974042 w 6408712"/>
              <a:gd name="connsiteY107" fmla="*/ 5011526 h 9505057"/>
              <a:gd name="connsiteX108" fmla="*/ 4119522 w 6408712"/>
              <a:gd name="connsiteY108" fmla="*/ 5011526 h 9505057"/>
              <a:gd name="connsiteX109" fmla="*/ 4334853 w 6408712"/>
              <a:gd name="connsiteY109" fmla="*/ 4986535 h 9505057"/>
              <a:gd name="connsiteX110" fmla="*/ 4648239 w 6408712"/>
              <a:gd name="connsiteY110" fmla="*/ 4938477 h 9505057"/>
              <a:gd name="connsiteX111" fmla="*/ 4960985 w 6408712"/>
              <a:gd name="connsiteY111" fmla="*/ 4843321 h 9505057"/>
              <a:gd name="connsiteX112" fmla="*/ 5299365 w 6408712"/>
              <a:gd name="connsiteY112" fmla="*/ 4698184 h 9505057"/>
              <a:gd name="connsiteX113" fmla="*/ 5612109 w 6408712"/>
              <a:gd name="connsiteY113" fmla="*/ 4530942 h 9505057"/>
              <a:gd name="connsiteX114" fmla="*/ 5757588 w 6408712"/>
              <a:gd name="connsiteY114" fmla="*/ 4432902 h 9505057"/>
              <a:gd name="connsiteX115" fmla="*/ 5877431 w 6408712"/>
              <a:gd name="connsiteY115" fmla="*/ 4312756 h 9505057"/>
              <a:gd name="connsiteX116" fmla="*/ 5975483 w 6408712"/>
              <a:gd name="connsiteY116" fmla="*/ 4214718 h 9505057"/>
              <a:gd name="connsiteX117" fmla="*/ 6045339 w 6408712"/>
              <a:gd name="connsiteY117" fmla="*/ 4072465 h 9505057"/>
              <a:gd name="connsiteX118" fmla="*/ 6045339 w 6408712"/>
              <a:gd name="connsiteY118" fmla="*/ 4167622 h 9505057"/>
              <a:gd name="connsiteX119" fmla="*/ 5997915 w 6408712"/>
              <a:gd name="connsiteY119" fmla="*/ 4264698 h 9505057"/>
              <a:gd name="connsiteX120" fmla="*/ 5925496 w 6408712"/>
              <a:gd name="connsiteY120" fmla="*/ 4384844 h 9505057"/>
              <a:gd name="connsiteX121" fmla="*/ 5830005 w 6408712"/>
              <a:gd name="connsiteY121" fmla="*/ 4504989 h 9505057"/>
              <a:gd name="connsiteX122" fmla="*/ 5659535 w 6408712"/>
              <a:gd name="connsiteY122" fmla="*/ 4651087 h 9505057"/>
              <a:gd name="connsiteX123" fmla="*/ 5419208 w 6408712"/>
              <a:gd name="connsiteY123" fmla="*/ 4818332 h 9505057"/>
              <a:gd name="connsiteX124" fmla="*/ 5106462 w 6408712"/>
              <a:gd name="connsiteY124" fmla="*/ 4963466 h 9505057"/>
              <a:gd name="connsiteX125" fmla="*/ 5153886 w 6408712"/>
              <a:gd name="connsiteY125" fmla="*/ 4986535 h 9505057"/>
              <a:gd name="connsiteX126" fmla="*/ 5276933 w 6408712"/>
              <a:gd name="connsiteY126" fmla="*/ 5106680 h 9505057"/>
              <a:gd name="connsiteX127" fmla="*/ 5346789 w 6408712"/>
              <a:gd name="connsiteY127" fmla="*/ 5203759 h 9505057"/>
              <a:gd name="connsiteX128" fmla="*/ 5419208 w 6408712"/>
              <a:gd name="connsiteY128" fmla="*/ 5323905 h 9505057"/>
              <a:gd name="connsiteX129" fmla="*/ 5492266 w 6408712"/>
              <a:gd name="connsiteY129" fmla="*/ 5470003 h 9505057"/>
              <a:gd name="connsiteX130" fmla="*/ 5564685 w 6408712"/>
              <a:gd name="connsiteY130" fmla="*/ 5662236 h 9505057"/>
              <a:gd name="connsiteX131" fmla="*/ 5492266 w 6408712"/>
              <a:gd name="connsiteY131" fmla="*/ 5542088 h 9505057"/>
              <a:gd name="connsiteX132" fmla="*/ 5419208 w 6408712"/>
              <a:gd name="connsiteY132" fmla="*/ 5444050 h 9505057"/>
              <a:gd name="connsiteX133" fmla="*/ 5324359 w 6408712"/>
              <a:gd name="connsiteY133" fmla="*/ 5323905 h 9505057"/>
              <a:gd name="connsiteX134" fmla="*/ 5203875 w 6408712"/>
              <a:gd name="connsiteY134" fmla="*/ 5203759 h 9505057"/>
              <a:gd name="connsiteX135" fmla="*/ 5059039 w 6408712"/>
              <a:gd name="connsiteY135" fmla="*/ 5106680 h 9505057"/>
              <a:gd name="connsiteX136" fmla="*/ 4913559 w 6408712"/>
              <a:gd name="connsiteY136" fmla="*/ 5036515 h 9505057"/>
              <a:gd name="connsiteX137" fmla="*/ 4818712 w 6408712"/>
              <a:gd name="connsiteY137" fmla="*/ 5036515 h 9505057"/>
              <a:gd name="connsiteX138" fmla="*/ 4720659 w 6408712"/>
              <a:gd name="connsiteY138" fmla="*/ 5036515 h 9505057"/>
              <a:gd name="connsiteX139" fmla="*/ 4432906 w 6408712"/>
              <a:gd name="connsiteY139" fmla="*/ 5131672 h 9505057"/>
              <a:gd name="connsiteX140" fmla="*/ 4333202 w 6408712"/>
              <a:gd name="connsiteY140" fmla="*/ 5186649 h 9505057"/>
              <a:gd name="connsiteX141" fmla="*/ 4182186 w 6408712"/>
              <a:gd name="connsiteY141" fmla="*/ 5226330 h 9505057"/>
              <a:gd name="connsiteX142" fmla="*/ 3788758 w 6408712"/>
              <a:gd name="connsiteY142" fmla="*/ 8002855 h 9505057"/>
              <a:gd name="connsiteX143" fmla="*/ 4816729 w 6408712"/>
              <a:gd name="connsiteY143" fmla="*/ 9505057 h 9505057"/>
              <a:gd name="connsiteX144" fmla="*/ 1440873 w 6408712"/>
              <a:gd name="connsiteY144" fmla="*/ 9505057 h 9505057"/>
              <a:gd name="connsiteX145" fmla="*/ 2443977 w 6408712"/>
              <a:gd name="connsiteY145" fmla="*/ 7990971 h 9505057"/>
              <a:gd name="connsiteX146" fmla="*/ 2303268 w 6408712"/>
              <a:gd name="connsiteY146" fmla="*/ 5266751 h 9505057"/>
              <a:gd name="connsiteX0" fmla="*/ 2071296 w 6408712"/>
              <a:gd name="connsiteY0" fmla="*/ 5083612 h 9505057"/>
              <a:gd name="connsiteX1" fmla="*/ 1878393 w 6408712"/>
              <a:gd name="connsiteY1" fmla="*/ 4986535 h 9505057"/>
              <a:gd name="connsiteX2" fmla="*/ 1685493 w 6408712"/>
              <a:gd name="connsiteY2" fmla="*/ 4913486 h 9505057"/>
              <a:gd name="connsiteX3" fmla="*/ 1470160 w 6408712"/>
              <a:gd name="connsiteY3" fmla="*/ 4843321 h 9505057"/>
              <a:gd name="connsiteX4" fmla="*/ 1277257 w 6408712"/>
              <a:gd name="connsiteY4" fmla="*/ 4818332 h 9505057"/>
              <a:gd name="connsiteX5" fmla="*/ 1084354 w 6408712"/>
              <a:gd name="connsiteY5" fmla="*/ 4793340 h 9505057"/>
              <a:gd name="connsiteX6" fmla="*/ 720980 w 6408712"/>
              <a:gd name="connsiteY6" fmla="*/ 4771233 h 9505057"/>
              <a:gd name="connsiteX7" fmla="*/ 433230 w 6408712"/>
              <a:gd name="connsiteY7" fmla="*/ 4793340 h 9505057"/>
              <a:gd name="connsiteX8" fmla="*/ 167910 w 6408712"/>
              <a:gd name="connsiteY8" fmla="*/ 4818332 h 9505057"/>
              <a:gd name="connsiteX9" fmla="*/ 360810 w 6408712"/>
              <a:gd name="connsiteY9" fmla="*/ 4771233 h 9505057"/>
              <a:gd name="connsiteX10" fmla="*/ 528079 w 6408712"/>
              <a:gd name="connsiteY10" fmla="*/ 4745283 h 9505057"/>
              <a:gd name="connsiteX11" fmla="*/ 913883 w 6408712"/>
              <a:gd name="connsiteY11" fmla="*/ 4720292 h 9505057"/>
              <a:gd name="connsiteX12" fmla="*/ 1277257 w 6408712"/>
              <a:gd name="connsiteY12" fmla="*/ 4745283 h 9505057"/>
              <a:gd name="connsiteX13" fmla="*/ 1638067 w 6408712"/>
              <a:gd name="connsiteY13" fmla="*/ 4818332 h 9505057"/>
              <a:gd name="connsiteX14" fmla="*/ 1950813 w 6408712"/>
              <a:gd name="connsiteY14" fmla="*/ 4913486 h 9505057"/>
              <a:gd name="connsiteX15" fmla="*/ 2238563 w 6408712"/>
              <a:gd name="connsiteY15" fmla="*/ 5036515 h 9505057"/>
              <a:gd name="connsiteX16" fmla="*/ 2456459 w 6408712"/>
              <a:gd name="connsiteY16" fmla="*/ 5156661 h 9505057"/>
              <a:gd name="connsiteX17" fmla="*/ 2624369 w 6408712"/>
              <a:gd name="connsiteY17" fmla="*/ 5276808 h 9505057"/>
              <a:gd name="connsiteX18" fmla="*/ 2651256 w 6408712"/>
              <a:gd name="connsiteY18" fmla="*/ 5295594 h 9505057"/>
              <a:gd name="connsiteX19" fmla="*/ 2656331 w 6408712"/>
              <a:gd name="connsiteY19" fmla="*/ 5296631 h 9505057"/>
              <a:gd name="connsiteX20" fmla="*/ 2649362 w 6408712"/>
              <a:gd name="connsiteY20" fmla="*/ 5203759 h 9505057"/>
              <a:gd name="connsiteX21" fmla="*/ 2601939 w 6408712"/>
              <a:gd name="connsiteY21" fmla="*/ 4891378 h 9505057"/>
              <a:gd name="connsiteX22" fmla="*/ 2311623 w 6408712"/>
              <a:gd name="connsiteY22" fmla="*/ 4047474 h 9505057"/>
              <a:gd name="connsiteX23" fmla="*/ 2191139 w 6408712"/>
              <a:gd name="connsiteY23" fmla="*/ 3806222 h 9505057"/>
              <a:gd name="connsiteX24" fmla="*/ 2045662 w 6408712"/>
              <a:gd name="connsiteY24" fmla="*/ 3540939 h 9505057"/>
              <a:gd name="connsiteX25" fmla="*/ 1855963 w 6408712"/>
              <a:gd name="connsiteY25" fmla="*/ 3275657 h 9505057"/>
              <a:gd name="connsiteX26" fmla="*/ 1638067 w 6408712"/>
              <a:gd name="connsiteY26" fmla="*/ 3010375 h 9505057"/>
              <a:gd name="connsiteX27" fmla="*/ 1397740 w 6408712"/>
              <a:gd name="connsiteY27" fmla="*/ 2747015 h 9505057"/>
              <a:gd name="connsiteX28" fmla="*/ 1106786 w 6408712"/>
              <a:gd name="connsiteY28" fmla="*/ 2456744 h 9505057"/>
              <a:gd name="connsiteX29" fmla="*/ 794040 w 6408712"/>
              <a:gd name="connsiteY29" fmla="*/ 2191462 h 9505057"/>
              <a:gd name="connsiteX30" fmla="*/ 408236 w 6408712"/>
              <a:gd name="connsiteY30" fmla="*/ 1951169 h 9505057"/>
              <a:gd name="connsiteX31" fmla="*/ 0 w 6408712"/>
              <a:gd name="connsiteY31" fmla="*/ 1710878 h 9505057"/>
              <a:gd name="connsiteX32" fmla="*/ 192903 w 6408712"/>
              <a:gd name="connsiteY32" fmla="*/ 1782965 h 9505057"/>
              <a:gd name="connsiteX33" fmla="*/ 408236 w 6408712"/>
              <a:gd name="connsiteY33" fmla="*/ 1878120 h 9505057"/>
              <a:gd name="connsiteX34" fmla="*/ 698550 w 6408712"/>
              <a:gd name="connsiteY34" fmla="*/ 2023256 h 9505057"/>
              <a:gd name="connsiteX35" fmla="*/ 1011936 w 6408712"/>
              <a:gd name="connsiteY35" fmla="*/ 2241442 h 9505057"/>
              <a:gd name="connsiteX36" fmla="*/ 1397740 w 6408712"/>
              <a:gd name="connsiteY36" fmla="*/ 2529793 h 9505057"/>
              <a:gd name="connsiteX37" fmla="*/ 1590002 w 6408712"/>
              <a:gd name="connsiteY37" fmla="*/ 2722026 h 9505057"/>
              <a:gd name="connsiteX38" fmla="*/ 1782903 w 6408712"/>
              <a:gd name="connsiteY38" fmla="*/ 2915221 h 9505057"/>
              <a:gd name="connsiteX39" fmla="*/ 1975806 w 6408712"/>
              <a:gd name="connsiteY39" fmla="*/ 3155512 h 9505057"/>
              <a:gd name="connsiteX40" fmla="*/ 2168709 w 6408712"/>
              <a:gd name="connsiteY40" fmla="*/ 3395803 h 9505057"/>
              <a:gd name="connsiteX41" fmla="*/ 2289193 w 6408712"/>
              <a:gd name="connsiteY41" fmla="*/ 3565931 h 9505057"/>
              <a:gd name="connsiteX42" fmla="*/ 2529519 w 6408712"/>
              <a:gd name="connsiteY42" fmla="*/ 3734134 h 9505057"/>
              <a:gd name="connsiteX43" fmla="*/ 2576943 w 6408712"/>
              <a:gd name="connsiteY43" fmla="*/ 3613988 h 9505057"/>
              <a:gd name="connsiteX44" fmla="*/ 2576943 w 6408712"/>
              <a:gd name="connsiteY44" fmla="*/ 3445785 h 9505057"/>
              <a:gd name="connsiteX45" fmla="*/ 2554513 w 6408712"/>
              <a:gd name="connsiteY45" fmla="*/ 3228561 h 9505057"/>
              <a:gd name="connsiteX46" fmla="*/ 2482096 w 6408712"/>
              <a:gd name="connsiteY46" fmla="*/ 2890230 h 9505057"/>
              <a:gd name="connsiteX47" fmla="*/ 2431466 w 6408712"/>
              <a:gd name="connsiteY47" fmla="*/ 2481733 h 9505057"/>
              <a:gd name="connsiteX48" fmla="*/ 2336616 w 6408712"/>
              <a:gd name="connsiteY48" fmla="*/ 1517683 h 9505057"/>
              <a:gd name="connsiteX49" fmla="*/ 2289193 w 6408712"/>
              <a:gd name="connsiteY49" fmla="*/ 603614 h 9505057"/>
              <a:gd name="connsiteX50" fmla="*/ 2289193 w 6408712"/>
              <a:gd name="connsiteY50" fmla="*/ 240291 h 9505057"/>
              <a:gd name="connsiteX51" fmla="*/ 2311623 w 6408712"/>
              <a:gd name="connsiteY51" fmla="*/ 0 h 9505057"/>
              <a:gd name="connsiteX52" fmla="*/ 2456459 w 6408712"/>
              <a:gd name="connsiteY52" fmla="*/ 1397538 h 9505057"/>
              <a:gd name="connsiteX53" fmla="*/ 2601939 w 6408712"/>
              <a:gd name="connsiteY53" fmla="*/ 2481733 h 9505057"/>
              <a:gd name="connsiteX54" fmla="*/ 2674997 w 6408712"/>
              <a:gd name="connsiteY54" fmla="*/ 2915221 h 9505057"/>
              <a:gd name="connsiteX55" fmla="*/ 2722422 w 6408712"/>
              <a:gd name="connsiteY55" fmla="*/ 3228561 h 9505057"/>
              <a:gd name="connsiteX56" fmla="*/ 2987742 w 6408712"/>
              <a:gd name="connsiteY56" fmla="*/ 4287767 h 9505057"/>
              <a:gd name="connsiteX57" fmla="*/ 3082592 w 6408712"/>
              <a:gd name="connsiteY57" fmla="*/ 4745283 h 9505057"/>
              <a:gd name="connsiteX58" fmla="*/ 3250499 w 6408712"/>
              <a:gd name="connsiteY58" fmla="*/ 5226826 h 9505057"/>
              <a:gd name="connsiteX59" fmla="*/ 3395976 w 6408712"/>
              <a:gd name="connsiteY59" fmla="*/ 5058623 h 9505057"/>
              <a:gd name="connsiteX60" fmla="*/ 3515819 w 6408712"/>
              <a:gd name="connsiteY60" fmla="*/ 4771233 h 9505057"/>
              <a:gd name="connsiteX61" fmla="*/ 3588879 w 6408712"/>
              <a:gd name="connsiteY61" fmla="*/ 4600146 h 9505057"/>
              <a:gd name="connsiteX62" fmla="*/ 3661299 w 6408712"/>
              <a:gd name="connsiteY62" fmla="*/ 4432902 h 9505057"/>
              <a:gd name="connsiteX63" fmla="*/ 3854199 w 6408712"/>
              <a:gd name="connsiteY63" fmla="*/ 4119562 h 9505057"/>
              <a:gd name="connsiteX64" fmla="*/ 4047102 w 6408712"/>
              <a:gd name="connsiteY64" fmla="*/ 3806222 h 9505057"/>
              <a:gd name="connsiteX65" fmla="*/ 4240005 w 6408712"/>
              <a:gd name="connsiteY65" fmla="*/ 3468852 h 9505057"/>
              <a:gd name="connsiteX66" fmla="*/ 4312422 w 6408712"/>
              <a:gd name="connsiteY66" fmla="*/ 3275657 h 9505057"/>
              <a:gd name="connsiteX67" fmla="*/ 4359848 w 6408712"/>
              <a:gd name="connsiteY67" fmla="*/ 3082463 h 9505057"/>
              <a:gd name="connsiteX68" fmla="*/ 4407272 w 6408712"/>
              <a:gd name="connsiteY68" fmla="*/ 2890230 h 9505057"/>
              <a:gd name="connsiteX69" fmla="*/ 4407272 w 6408712"/>
              <a:gd name="connsiteY69" fmla="*/ 2697035 h 9505057"/>
              <a:gd name="connsiteX70" fmla="*/ 4385483 w 6408712"/>
              <a:gd name="connsiteY70" fmla="*/ 2456744 h 9505057"/>
              <a:gd name="connsiteX71" fmla="*/ 4334853 w 6408712"/>
              <a:gd name="connsiteY71" fmla="*/ 2241442 h 9505057"/>
              <a:gd name="connsiteX72" fmla="*/ 4240005 w 6408712"/>
              <a:gd name="connsiteY72" fmla="*/ 1976160 h 9505057"/>
              <a:gd name="connsiteX73" fmla="*/ 4119522 w 6408712"/>
              <a:gd name="connsiteY73" fmla="*/ 1710878 h 9505057"/>
              <a:gd name="connsiteX74" fmla="*/ 4192579 w 6408712"/>
              <a:gd name="connsiteY74" fmla="*/ 1807957 h 9505057"/>
              <a:gd name="connsiteX75" fmla="*/ 4287429 w 6408712"/>
              <a:gd name="connsiteY75" fmla="*/ 1928102 h 9505057"/>
              <a:gd name="connsiteX76" fmla="*/ 4359848 w 6408712"/>
              <a:gd name="connsiteY76" fmla="*/ 2071316 h 9505057"/>
              <a:gd name="connsiteX77" fmla="*/ 4432906 w 6408712"/>
              <a:gd name="connsiteY77" fmla="*/ 2263550 h 9505057"/>
              <a:gd name="connsiteX78" fmla="*/ 4480332 w 6408712"/>
              <a:gd name="connsiteY78" fmla="*/ 2503841 h 9505057"/>
              <a:gd name="connsiteX79" fmla="*/ 4505325 w 6408712"/>
              <a:gd name="connsiteY79" fmla="*/ 2795075 h 9505057"/>
              <a:gd name="connsiteX80" fmla="*/ 4480332 w 6408712"/>
              <a:gd name="connsiteY80" fmla="*/ 2962317 h 9505057"/>
              <a:gd name="connsiteX81" fmla="*/ 4455336 w 6408712"/>
              <a:gd name="connsiteY81" fmla="*/ 3133404 h 9505057"/>
              <a:gd name="connsiteX82" fmla="*/ 4648239 w 6408712"/>
              <a:gd name="connsiteY82" fmla="*/ 2987309 h 9505057"/>
              <a:gd name="connsiteX83" fmla="*/ 4866136 w 6408712"/>
              <a:gd name="connsiteY83" fmla="*/ 2842172 h 9505057"/>
              <a:gd name="connsiteX84" fmla="*/ 5131456 w 6408712"/>
              <a:gd name="connsiteY84" fmla="*/ 2697035 h 9505057"/>
              <a:gd name="connsiteX85" fmla="*/ 5444202 w 6408712"/>
              <a:gd name="connsiteY85" fmla="*/ 2529793 h 9505057"/>
              <a:gd name="connsiteX86" fmla="*/ 5782582 w 6408712"/>
              <a:gd name="connsiteY86" fmla="*/ 2409645 h 9505057"/>
              <a:gd name="connsiteX87" fmla="*/ 5925496 w 6408712"/>
              <a:gd name="connsiteY87" fmla="*/ 2383695 h 9505057"/>
              <a:gd name="connsiteX88" fmla="*/ 6095968 w 6408712"/>
              <a:gd name="connsiteY88" fmla="*/ 2361588 h 9505057"/>
              <a:gd name="connsiteX89" fmla="*/ 6263235 w 6408712"/>
              <a:gd name="connsiteY89" fmla="*/ 2336599 h 9505057"/>
              <a:gd name="connsiteX90" fmla="*/ 6408712 w 6408712"/>
              <a:gd name="connsiteY90" fmla="*/ 2361588 h 9505057"/>
              <a:gd name="connsiteX91" fmla="*/ 6190816 w 6408712"/>
              <a:gd name="connsiteY91" fmla="*/ 2409645 h 9505057"/>
              <a:gd name="connsiteX92" fmla="*/ 5950489 w 6408712"/>
              <a:gd name="connsiteY92" fmla="*/ 2456744 h 9505057"/>
              <a:gd name="connsiteX93" fmla="*/ 5659535 w 6408712"/>
              <a:gd name="connsiteY93" fmla="*/ 2554782 h 9505057"/>
              <a:gd name="connsiteX94" fmla="*/ 5324359 w 6408712"/>
              <a:gd name="connsiteY94" fmla="*/ 2697035 h 9505057"/>
              <a:gd name="connsiteX95" fmla="*/ 5153886 w 6408712"/>
              <a:gd name="connsiteY95" fmla="*/ 2795075 h 9505057"/>
              <a:gd name="connsiteX96" fmla="*/ 4985979 w 6408712"/>
              <a:gd name="connsiteY96" fmla="*/ 2915221 h 9505057"/>
              <a:gd name="connsiteX97" fmla="*/ 4818712 w 6408712"/>
              <a:gd name="connsiteY97" fmla="*/ 3035366 h 9505057"/>
              <a:gd name="connsiteX98" fmla="*/ 4673233 w 6408712"/>
              <a:gd name="connsiteY98" fmla="*/ 3180503 h 9505057"/>
              <a:gd name="connsiteX99" fmla="*/ 4527756 w 6408712"/>
              <a:gd name="connsiteY99" fmla="*/ 3348706 h 9505057"/>
              <a:gd name="connsiteX100" fmla="*/ 4385483 w 6408712"/>
              <a:gd name="connsiteY100" fmla="*/ 3540939 h 9505057"/>
              <a:gd name="connsiteX101" fmla="*/ 4141952 w 6408712"/>
              <a:gd name="connsiteY101" fmla="*/ 3926367 h 9505057"/>
              <a:gd name="connsiteX102" fmla="*/ 3999679 w 6408712"/>
              <a:gd name="connsiteY102" fmla="*/ 4214718 h 9505057"/>
              <a:gd name="connsiteX103" fmla="*/ 3901625 w 6408712"/>
              <a:gd name="connsiteY103" fmla="*/ 4480001 h 9505057"/>
              <a:gd name="connsiteX104" fmla="*/ 3829206 w 6408712"/>
              <a:gd name="connsiteY104" fmla="*/ 4793340 h 9505057"/>
              <a:gd name="connsiteX105" fmla="*/ 3854199 w 6408712"/>
              <a:gd name="connsiteY105" fmla="*/ 4891378 h 9505057"/>
              <a:gd name="connsiteX106" fmla="*/ 3901625 w 6408712"/>
              <a:gd name="connsiteY106" fmla="*/ 4963466 h 9505057"/>
              <a:gd name="connsiteX107" fmla="*/ 3974042 w 6408712"/>
              <a:gd name="connsiteY107" fmla="*/ 5011526 h 9505057"/>
              <a:gd name="connsiteX108" fmla="*/ 4119522 w 6408712"/>
              <a:gd name="connsiteY108" fmla="*/ 5011526 h 9505057"/>
              <a:gd name="connsiteX109" fmla="*/ 4334853 w 6408712"/>
              <a:gd name="connsiteY109" fmla="*/ 4986535 h 9505057"/>
              <a:gd name="connsiteX110" fmla="*/ 4648239 w 6408712"/>
              <a:gd name="connsiteY110" fmla="*/ 4938477 h 9505057"/>
              <a:gd name="connsiteX111" fmla="*/ 4960985 w 6408712"/>
              <a:gd name="connsiteY111" fmla="*/ 4843321 h 9505057"/>
              <a:gd name="connsiteX112" fmla="*/ 5299365 w 6408712"/>
              <a:gd name="connsiteY112" fmla="*/ 4698184 h 9505057"/>
              <a:gd name="connsiteX113" fmla="*/ 5612109 w 6408712"/>
              <a:gd name="connsiteY113" fmla="*/ 4530942 h 9505057"/>
              <a:gd name="connsiteX114" fmla="*/ 5757588 w 6408712"/>
              <a:gd name="connsiteY114" fmla="*/ 4432902 h 9505057"/>
              <a:gd name="connsiteX115" fmla="*/ 5877431 w 6408712"/>
              <a:gd name="connsiteY115" fmla="*/ 4312756 h 9505057"/>
              <a:gd name="connsiteX116" fmla="*/ 5975483 w 6408712"/>
              <a:gd name="connsiteY116" fmla="*/ 4214718 h 9505057"/>
              <a:gd name="connsiteX117" fmla="*/ 6045339 w 6408712"/>
              <a:gd name="connsiteY117" fmla="*/ 4072465 h 9505057"/>
              <a:gd name="connsiteX118" fmla="*/ 6045339 w 6408712"/>
              <a:gd name="connsiteY118" fmla="*/ 4167622 h 9505057"/>
              <a:gd name="connsiteX119" fmla="*/ 5997915 w 6408712"/>
              <a:gd name="connsiteY119" fmla="*/ 4264698 h 9505057"/>
              <a:gd name="connsiteX120" fmla="*/ 5925496 w 6408712"/>
              <a:gd name="connsiteY120" fmla="*/ 4384844 h 9505057"/>
              <a:gd name="connsiteX121" fmla="*/ 5830005 w 6408712"/>
              <a:gd name="connsiteY121" fmla="*/ 4504989 h 9505057"/>
              <a:gd name="connsiteX122" fmla="*/ 5659535 w 6408712"/>
              <a:gd name="connsiteY122" fmla="*/ 4651087 h 9505057"/>
              <a:gd name="connsiteX123" fmla="*/ 5419208 w 6408712"/>
              <a:gd name="connsiteY123" fmla="*/ 4818332 h 9505057"/>
              <a:gd name="connsiteX124" fmla="*/ 5106462 w 6408712"/>
              <a:gd name="connsiteY124" fmla="*/ 4963466 h 9505057"/>
              <a:gd name="connsiteX125" fmla="*/ 5153886 w 6408712"/>
              <a:gd name="connsiteY125" fmla="*/ 4986535 h 9505057"/>
              <a:gd name="connsiteX126" fmla="*/ 5276933 w 6408712"/>
              <a:gd name="connsiteY126" fmla="*/ 5106680 h 9505057"/>
              <a:gd name="connsiteX127" fmla="*/ 5346789 w 6408712"/>
              <a:gd name="connsiteY127" fmla="*/ 5203759 h 9505057"/>
              <a:gd name="connsiteX128" fmla="*/ 5419208 w 6408712"/>
              <a:gd name="connsiteY128" fmla="*/ 5323905 h 9505057"/>
              <a:gd name="connsiteX129" fmla="*/ 5492266 w 6408712"/>
              <a:gd name="connsiteY129" fmla="*/ 5470003 h 9505057"/>
              <a:gd name="connsiteX130" fmla="*/ 5564685 w 6408712"/>
              <a:gd name="connsiteY130" fmla="*/ 5662236 h 9505057"/>
              <a:gd name="connsiteX131" fmla="*/ 5492266 w 6408712"/>
              <a:gd name="connsiteY131" fmla="*/ 5542088 h 9505057"/>
              <a:gd name="connsiteX132" fmla="*/ 5419208 w 6408712"/>
              <a:gd name="connsiteY132" fmla="*/ 5444050 h 9505057"/>
              <a:gd name="connsiteX133" fmla="*/ 5324359 w 6408712"/>
              <a:gd name="connsiteY133" fmla="*/ 5323905 h 9505057"/>
              <a:gd name="connsiteX134" fmla="*/ 5203875 w 6408712"/>
              <a:gd name="connsiteY134" fmla="*/ 5203759 h 9505057"/>
              <a:gd name="connsiteX135" fmla="*/ 5059039 w 6408712"/>
              <a:gd name="connsiteY135" fmla="*/ 5106680 h 9505057"/>
              <a:gd name="connsiteX136" fmla="*/ 4913559 w 6408712"/>
              <a:gd name="connsiteY136" fmla="*/ 5036515 h 9505057"/>
              <a:gd name="connsiteX137" fmla="*/ 4818712 w 6408712"/>
              <a:gd name="connsiteY137" fmla="*/ 5036515 h 9505057"/>
              <a:gd name="connsiteX138" fmla="*/ 4720659 w 6408712"/>
              <a:gd name="connsiteY138" fmla="*/ 5036515 h 9505057"/>
              <a:gd name="connsiteX139" fmla="*/ 4432906 w 6408712"/>
              <a:gd name="connsiteY139" fmla="*/ 5131672 h 9505057"/>
              <a:gd name="connsiteX140" fmla="*/ 4333202 w 6408712"/>
              <a:gd name="connsiteY140" fmla="*/ 5186649 h 9505057"/>
              <a:gd name="connsiteX141" fmla="*/ 4182186 w 6408712"/>
              <a:gd name="connsiteY141" fmla="*/ 5226330 h 9505057"/>
              <a:gd name="connsiteX142" fmla="*/ 3788758 w 6408712"/>
              <a:gd name="connsiteY142" fmla="*/ 8002855 h 9505057"/>
              <a:gd name="connsiteX143" fmla="*/ 4816729 w 6408712"/>
              <a:gd name="connsiteY143" fmla="*/ 9505057 h 9505057"/>
              <a:gd name="connsiteX144" fmla="*/ 1440873 w 6408712"/>
              <a:gd name="connsiteY144" fmla="*/ 9505057 h 9505057"/>
              <a:gd name="connsiteX145" fmla="*/ 2443977 w 6408712"/>
              <a:gd name="connsiteY145" fmla="*/ 7990971 h 9505057"/>
              <a:gd name="connsiteX146" fmla="*/ 2303268 w 6408712"/>
              <a:gd name="connsiteY146" fmla="*/ 5266751 h 9505057"/>
              <a:gd name="connsiteX0" fmla="*/ 2071296 w 6408712"/>
              <a:gd name="connsiteY0" fmla="*/ 5083612 h 9505057"/>
              <a:gd name="connsiteX1" fmla="*/ 1878393 w 6408712"/>
              <a:gd name="connsiteY1" fmla="*/ 4986535 h 9505057"/>
              <a:gd name="connsiteX2" fmla="*/ 1685493 w 6408712"/>
              <a:gd name="connsiteY2" fmla="*/ 4913486 h 9505057"/>
              <a:gd name="connsiteX3" fmla="*/ 1470160 w 6408712"/>
              <a:gd name="connsiteY3" fmla="*/ 4843321 h 9505057"/>
              <a:gd name="connsiteX4" fmla="*/ 1277257 w 6408712"/>
              <a:gd name="connsiteY4" fmla="*/ 4818332 h 9505057"/>
              <a:gd name="connsiteX5" fmla="*/ 1084354 w 6408712"/>
              <a:gd name="connsiteY5" fmla="*/ 4793340 h 9505057"/>
              <a:gd name="connsiteX6" fmla="*/ 720980 w 6408712"/>
              <a:gd name="connsiteY6" fmla="*/ 4771233 h 9505057"/>
              <a:gd name="connsiteX7" fmla="*/ 433230 w 6408712"/>
              <a:gd name="connsiteY7" fmla="*/ 4793340 h 9505057"/>
              <a:gd name="connsiteX8" fmla="*/ 167910 w 6408712"/>
              <a:gd name="connsiteY8" fmla="*/ 4818332 h 9505057"/>
              <a:gd name="connsiteX9" fmla="*/ 360810 w 6408712"/>
              <a:gd name="connsiteY9" fmla="*/ 4771233 h 9505057"/>
              <a:gd name="connsiteX10" fmla="*/ 528079 w 6408712"/>
              <a:gd name="connsiteY10" fmla="*/ 4745283 h 9505057"/>
              <a:gd name="connsiteX11" fmla="*/ 913883 w 6408712"/>
              <a:gd name="connsiteY11" fmla="*/ 4720292 h 9505057"/>
              <a:gd name="connsiteX12" fmla="*/ 1277257 w 6408712"/>
              <a:gd name="connsiteY12" fmla="*/ 4745283 h 9505057"/>
              <a:gd name="connsiteX13" fmla="*/ 1638067 w 6408712"/>
              <a:gd name="connsiteY13" fmla="*/ 4818332 h 9505057"/>
              <a:gd name="connsiteX14" fmla="*/ 1950813 w 6408712"/>
              <a:gd name="connsiteY14" fmla="*/ 4913486 h 9505057"/>
              <a:gd name="connsiteX15" fmla="*/ 2238563 w 6408712"/>
              <a:gd name="connsiteY15" fmla="*/ 5036515 h 9505057"/>
              <a:gd name="connsiteX16" fmla="*/ 2456459 w 6408712"/>
              <a:gd name="connsiteY16" fmla="*/ 5156661 h 9505057"/>
              <a:gd name="connsiteX17" fmla="*/ 2624369 w 6408712"/>
              <a:gd name="connsiteY17" fmla="*/ 5276808 h 9505057"/>
              <a:gd name="connsiteX18" fmla="*/ 2651256 w 6408712"/>
              <a:gd name="connsiteY18" fmla="*/ 5295594 h 9505057"/>
              <a:gd name="connsiteX19" fmla="*/ 2656331 w 6408712"/>
              <a:gd name="connsiteY19" fmla="*/ 5296631 h 9505057"/>
              <a:gd name="connsiteX20" fmla="*/ 2649362 w 6408712"/>
              <a:gd name="connsiteY20" fmla="*/ 5203759 h 9505057"/>
              <a:gd name="connsiteX21" fmla="*/ 2601939 w 6408712"/>
              <a:gd name="connsiteY21" fmla="*/ 4891378 h 9505057"/>
              <a:gd name="connsiteX22" fmla="*/ 2311623 w 6408712"/>
              <a:gd name="connsiteY22" fmla="*/ 4047474 h 9505057"/>
              <a:gd name="connsiteX23" fmla="*/ 2191139 w 6408712"/>
              <a:gd name="connsiteY23" fmla="*/ 3806222 h 9505057"/>
              <a:gd name="connsiteX24" fmla="*/ 2045662 w 6408712"/>
              <a:gd name="connsiteY24" fmla="*/ 3540939 h 9505057"/>
              <a:gd name="connsiteX25" fmla="*/ 1855963 w 6408712"/>
              <a:gd name="connsiteY25" fmla="*/ 3275657 h 9505057"/>
              <a:gd name="connsiteX26" fmla="*/ 1638067 w 6408712"/>
              <a:gd name="connsiteY26" fmla="*/ 3010375 h 9505057"/>
              <a:gd name="connsiteX27" fmla="*/ 1397740 w 6408712"/>
              <a:gd name="connsiteY27" fmla="*/ 2747015 h 9505057"/>
              <a:gd name="connsiteX28" fmla="*/ 1106786 w 6408712"/>
              <a:gd name="connsiteY28" fmla="*/ 2456744 h 9505057"/>
              <a:gd name="connsiteX29" fmla="*/ 794040 w 6408712"/>
              <a:gd name="connsiteY29" fmla="*/ 2191462 h 9505057"/>
              <a:gd name="connsiteX30" fmla="*/ 408236 w 6408712"/>
              <a:gd name="connsiteY30" fmla="*/ 1951169 h 9505057"/>
              <a:gd name="connsiteX31" fmla="*/ 0 w 6408712"/>
              <a:gd name="connsiteY31" fmla="*/ 1710878 h 9505057"/>
              <a:gd name="connsiteX32" fmla="*/ 192903 w 6408712"/>
              <a:gd name="connsiteY32" fmla="*/ 1782965 h 9505057"/>
              <a:gd name="connsiteX33" fmla="*/ 408236 w 6408712"/>
              <a:gd name="connsiteY33" fmla="*/ 1878120 h 9505057"/>
              <a:gd name="connsiteX34" fmla="*/ 698550 w 6408712"/>
              <a:gd name="connsiteY34" fmla="*/ 2023256 h 9505057"/>
              <a:gd name="connsiteX35" fmla="*/ 1011936 w 6408712"/>
              <a:gd name="connsiteY35" fmla="*/ 2241442 h 9505057"/>
              <a:gd name="connsiteX36" fmla="*/ 1397740 w 6408712"/>
              <a:gd name="connsiteY36" fmla="*/ 2529793 h 9505057"/>
              <a:gd name="connsiteX37" fmla="*/ 1590002 w 6408712"/>
              <a:gd name="connsiteY37" fmla="*/ 2722026 h 9505057"/>
              <a:gd name="connsiteX38" fmla="*/ 1782903 w 6408712"/>
              <a:gd name="connsiteY38" fmla="*/ 2915221 h 9505057"/>
              <a:gd name="connsiteX39" fmla="*/ 1975806 w 6408712"/>
              <a:gd name="connsiteY39" fmla="*/ 3155512 h 9505057"/>
              <a:gd name="connsiteX40" fmla="*/ 2168709 w 6408712"/>
              <a:gd name="connsiteY40" fmla="*/ 3395803 h 9505057"/>
              <a:gd name="connsiteX41" fmla="*/ 2289193 w 6408712"/>
              <a:gd name="connsiteY41" fmla="*/ 3565931 h 9505057"/>
              <a:gd name="connsiteX42" fmla="*/ 2529519 w 6408712"/>
              <a:gd name="connsiteY42" fmla="*/ 3734134 h 9505057"/>
              <a:gd name="connsiteX43" fmla="*/ 2576943 w 6408712"/>
              <a:gd name="connsiteY43" fmla="*/ 3613988 h 9505057"/>
              <a:gd name="connsiteX44" fmla="*/ 2576943 w 6408712"/>
              <a:gd name="connsiteY44" fmla="*/ 3445785 h 9505057"/>
              <a:gd name="connsiteX45" fmla="*/ 2554513 w 6408712"/>
              <a:gd name="connsiteY45" fmla="*/ 3228561 h 9505057"/>
              <a:gd name="connsiteX46" fmla="*/ 2482096 w 6408712"/>
              <a:gd name="connsiteY46" fmla="*/ 2890230 h 9505057"/>
              <a:gd name="connsiteX47" fmla="*/ 2431466 w 6408712"/>
              <a:gd name="connsiteY47" fmla="*/ 2481733 h 9505057"/>
              <a:gd name="connsiteX48" fmla="*/ 2336616 w 6408712"/>
              <a:gd name="connsiteY48" fmla="*/ 1517683 h 9505057"/>
              <a:gd name="connsiteX49" fmla="*/ 2289193 w 6408712"/>
              <a:gd name="connsiteY49" fmla="*/ 603614 h 9505057"/>
              <a:gd name="connsiteX50" fmla="*/ 2289193 w 6408712"/>
              <a:gd name="connsiteY50" fmla="*/ 240291 h 9505057"/>
              <a:gd name="connsiteX51" fmla="*/ 2311623 w 6408712"/>
              <a:gd name="connsiteY51" fmla="*/ 0 h 9505057"/>
              <a:gd name="connsiteX52" fmla="*/ 2456459 w 6408712"/>
              <a:gd name="connsiteY52" fmla="*/ 1397538 h 9505057"/>
              <a:gd name="connsiteX53" fmla="*/ 2601939 w 6408712"/>
              <a:gd name="connsiteY53" fmla="*/ 2481733 h 9505057"/>
              <a:gd name="connsiteX54" fmla="*/ 2674997 w 6408712"/>
              <a:gd name="connsiteY54" fmla="*/ 2915221 h 9505057"/>
              <a:gd name="connsiteX55" fmla="*/ 2722422 w 6408712"/>
              <a:gd name="connsiteY55" fmla="*/ 3228561 h 9505057"/>
              <a:gd name="connsiteX56" fmla="*/ 2987742 w 6408712"/>
              <a:gd name="connsiteY56" fmla="*/ 4287767 h 9505057"/>
              <a:gd name="connsiteX57" fmla="*/ 3082592 w 6408712"/>
              <a:gd name="connsiteY57" fmla="*/ 4745283 h 9505057"/>
              <a:gd name="connsiteX58" fmla="*/ 3250499 w 6408712"/>
              <a:gd name="connsiteY58" fmla="*/ 5226826 h 9505057"/>
              <a:gd name="connsiteX59" fmla="*/ 3395976 w 6408712"/>
              <a:gd name="connsiteY59" fmla="*/ 5058623 h 9505057"/>
              <a:gd name="connsiteX60" fmla="*/ 3515819 w 6408712"/>
              <a:gd name="connsiteY60" fmla="*/ 4771233 h 9505057"/>
              <a:gd name="connsiteX61" fmla="*/ 3588879 w 6408712"/>
              <a:gd name="connsiteY61" fmla="*/ 4600146 h 9505057"/>
              <a:gd name="connsiteX62" fmla="*/ 3661299 w 6408712"/>
              <a:gd name="connsiteY62" fmla="*/ 4432902 h 9505057"/>
              <a:gd name="connsiteX63" fmla="*/ 3854199 w 6408712"/>
              <a:gd name="connsiteY63" fmla="*/ 4119562 h 9505057"/>
              <a:gd name="connsiteX64" fmla="*/ 4047102 w 6408712"/>
              <a:gd name="connsiteY64" fmla="*/ 3806222 h 9505057"/>
              <a:gd name="connsiteX65" fmla="*/ 4240005 w 6408712"/>
              <a:gd name="connsiteY65" fmla="*/ 3468852 h 9505057"/>
              <a:gd name="connsiteX66" fmla="*/ 4312422 w 6408712"/>
              <a:gd name="connsiteY66" fmla="*/ 3275657 h 9505057"/>
              <a:gd name="connsiteX67" fmla="*/ 4359848 w 6408712"/>
              <a:gd name="connsiteY67" fmla="*/ 3082463 h 9505057"/>
              <a:gd name="connsiteX68" fmla="*/ 4407272 w 6408712"/>
              <a:gd name="connsiteY68" fmla="*/ 2890230 h 9505057"/>
              <a:gd name="connsiteX69" fmla="*/ 4407272 w 6408712"/>
              <a:gd name="connsiteY69" fmla="*/ 2697035 h 9505057"/>
              <a:gd name="connsiteX70" fmla="*/ 4385483 w 6408712"/>
              <a:gd name="connsiteY70" fmla="*/ 2456744 h 9505057"/>
              <a:gd name="connsiteX71" fmla="*/ 4334853 w 6408712"/>
              <a:gd name="connsiteY71" fmla="*/ 2241442 h 9505057"/>
              <a:gd name="connsiteX72" fmla="*/ 4240005 w 6408712"/>
              <a:gd name="connsiteY72" fmla="*/ 1976160 h 9505057"/>
              <a:gd name="connsiteX73" fmla="*/ 4119522 w 6408712"/>
              <a:gd name="connsiteY73" fmla="*/ 1710878 h 9505057"/>
              <a:gd name="connsiteX74" fmla="*/ 4192579 w 6408712"/>
              <a:gd name="connsiteY74" fmla="*/ 1807957 h 9505057"/>
              <a:gd name="connsiteX75" fmla="*/ 4287429 w 6408712"/>
              <a:gd name="connsiteY75" fmla="*/ 1928102 h 9505057"/>
              <a:gd name="connsiteX76" fmla="*/ 4359848 w 6408712"/>
              <a:gd name="connsiteY76" fmla="*/ 2071316 h 9505057"/>
              <a:gd name="connsiteX77" fmla="*/ 4432906 w 6408712"/>
              <a:gd name="connsiteY77" fmla="*/ 2263550 h 9505057"/>
              <a:gd name="connsiteX78" fmla="*/ 4480332 w 6408712"/>
              <a:gd name="connsiteY78" fmla="*/ 2503841 h 9505057"/>
              <a:gd name="connsiteX79" fmla="*/ 4505325 w 6408712"/>
              <a:gd name="connsiteY79" fmla="*/ 2795075 h 9505057"/>
              <a:gd name="connsiteX80" fmla="*/ 4480332 w 6408712"/>
              <a:gd name="connsiteY80" fmla="*/ 2962317 h 9505057"/>
              <a:gd name="connsiteX81" fmla="*/ 4455336 w 6408712"/>
              <a:gd name="connsiteY81" fmla="*/ 3133404 h 9505057"/>
              <a:gd name="connsiteX82" fmla="*/ 4648239 w 6408712"/>
              <a:gd name="connsiteY82" fmla="*/ 2987309 h 9505057"/>
              <a:gd name="connsiteX83" fmla="*/ 4866136 w 6408712"/>
              <a:gd name="connsiteY83" fmla="*/ 2842172 h 9505057"/>
              <a:gd name="connsiteX84" fmla="*/ 5131456 w 6408712"/>
              <a:gd name="connsiteY84" fmla="*/ 2697035 h 9505057"/>
              <a:gd name="connsiteX85" fmla="*/ 5444202 w 6408712"/>
              <a:gd name="connsiteY85" fmla="*/ 2529793 h 9505057"/>
              <a:gd name="connsiteX86" fmla="*/ 5782582 w 6408712"/>
              <a:gd name="connsiteY86" fmla="*/ 2409645 h 9505057"/>
              <a:gd name="connsiteX87" fmla="*/ 5925496 w 6408712"/>
              <a:gd name="connsiteY87" fmla="*/ 2383695 h 9505057"/>
              <a:gd name="connsiteX88" fmla="*/ 6095968 w 6408712"/>
              <a:gd name="connsiteY88" fmla="*/ 2361588 h 9505057"/>
              <a:gd name="connsiteX89" fmla="*/ 6263235 w 6408712"/>
              <a:gd name="connsiteY89" fmla="*/ 2336599 h 9505057"/>
              <a:gd name="connsiteX90" fmla="*/ 6408712 w 6408712"/>
              <a:gd name="connsiteY90" fmla="*/ 2361588 h 9505057"/>
              <a:gd name="connsiteX91" fmla="*/ 6190816 w 6408712"/>
              <a:gd name="connsiteY91" fmla="*/ 2409645 h 9505057"/>
              <a:gd name="connsiteX92" fmla="*/ 5950489 w 6408712"/>
              <a:gd name="connsiteY92" fmla="*/ 2456744 h 9505057"/>
              <a:gd name="connsiteX93" fmla="*/ 5659535 w 6408712"/>
              <a:gd name="connsiteY93" fmla="*/ 2554782 h 9505057"/>
              <a:gd name="connsiteX94" fmla="*/ 5324359 w 6408712"/>
              <a:gd name="connsiteY94" fmla="*/ 2697035 h 9505057"/>
              <a:gd name="connsiteX95" fmla="*/ 5153886 w 6408712"/>
              <a:gd name="connsiteY95" fmla="*/ 2795075 h 9505057"/>
              <a:gd name="connsiteX96" fmla="*/ 4985979 w 6408712"/>
              <a:gd name="connsiteY96" fmla="*/ 2915221 h 9505057"/>
              <a:gd name="connsiteX97" fmla="*/ 4818712 w 6408712"/>
              <a:gd name="connsiteY97" fmla="*/ 3035366 h 9505057"/>
              <a:gd name="connsiteX98" fmla="*/ 4673233 w 6408712"/>
              <a:gd name="connsiteY98" fmla="*/ 3180503 h 9505057"/>
              <a:gd name="connsiteX99" fmla="*/ 4527756 w 6408712"/>
              <a:gd name="connsiteY99" fmla="*/ 3348706 h 9505057"/>
              <a:gd name="connsiteX100" fmla="*/ 4385483 w 6408712"/>
              <a:gd name="connsiteY100" fmla="*/ 3540939 h 9505057"/>
              <a:gd name="connsiteX101" fmla="*/ 4141952 w 6408712"/>
              <a:gd name="connsiteY101" fmla="*/ 3926367 h 9505057"/>
              <a:gd name="connsiteX102" fmla="*/ 3999679 w 6408712"/>
              <a:gd name="connsiteY102" fmla="*/ 4214718 h 9505057"/>
              <a:gd name="connsiteX103" fmla="*/ 3901625 w 6408712"/>
              <a:gd name="connsiteY103" fmla="*/ 4480001 h 9505057"/>
              <a:gd name="connsiteX104" fmla="*/ 3829206 w 6408712"/>
              <a:gd name="connsiteY104" fmla="*/ 4793340 h 9505057"/>
              <a:gd name="connsiteX105" fmla="*/ 3854199 w 6408712"/>
              <a:gd name="connsiteY105" fmla="*/ 4891378 h 9505057"/>
              <a:gd name="connsiteX106" fmla="*/ 3901625 w 6408712"/>
              <a:gd name="connsiteY106" fmla="*/ 4963466 h 9505057"/>
              <a:gd name="connsiteX107" fmla="*/ 3974042 w 6408712"/>
              <a:gd name="connsiteY107" fmla="*/ 5011526 h 9505057"/>
              <a:gd name="connsiteX108" fmla="*/ 4119522 w 6408712"/>
              <a:gd name="connsiteY108" fmla="*/ 5011526 h 9505057"/>
              <a:gd name="connsiteX109" fmla="*/ 4334853 w 6408712"/>
              <a:gd name="connsiteY109" fmla="*/ 4986535 h 9505057"/>
              <a:gd name="connsiteX110" fmla="*/ 4648239 w 6408712"/>
              <a:gd name="connsiteY110" fmla="*/ 4938477 h 9505057"/>
              <a:gd name="connsiteX111" fmla="*/ 4960985 w 6408712"/>
              <a:gd name="connsiteY111" fmla="*/ 4843321 h 9505057"/>
              <a:gd name="connsiteX112" fmla="*/ 5299365 w 6408712"/>
              <a:gd name="connsiteY112" fmla="*/ 4698184 h 9505057"/>
              <a:gd name="connsiteX113" fmla="*/ 5612109 w 6408712"/>
              <a:gd name="connsiteY113" fmla="*/ 4530942 h 9505057"/>
              <a:gd name="connsiteX114" fmla="*/ 5757588 w 6408712"/>
              <a:gd name="connsiteY114" fmla="*/ 4432902 h 9505057"/>
              <a:gd name="connsiteX115" fmla="*/ 5877431 w 6408712"/>
              <a:gd name="connsiteY115" fmla="*/ 4312756 h 9505057"/>
              <a:gd name="connsiteX116" fmla="*/ 5975483 w 6408712"/>
              <a:gd name="connsiteY116" fmla="*/ 4214718 h 9505057"/>
              <a:gd name="connsiteX117" fmla="*/ 6045339 w 6408712"/>
              <a:gd name="connsiteY117" fmla="*/ 4072465 h 9505057"/>
              <a:gd name="connsiteX118" fmla="*/ 6045339 w 6408712"/>
              <a:gd name="connsiteY118" fmla="*/ 4167622 h 9505057"/>
              <a:gd name="connsiteX119" fmla="*/ 5997915 w 6408712"/>
              <a:gd name="connsiteY119" fmla="*/ 4264698 h 9505057"/>
              <a:gd name="connsiteX120" fmla="*/ 5925496 w 6408712"/>
              <a:gd name="connsiteY120" fmla="*/ 4384844 h 9505057"/>
              <a:gd name="connsiteX121" fmla="*/ 5830005 w 6408712"/>
              <a:gd name="connsiteY121" fmla="*/ 4504989 h 9505057"/>
              <a:gd name="connsiteX122" fmla="*/ 5659535 w 6408712"/>
              <a:gd name="connsiteY122" fmla="*/ 4651087 h 9505057"/>
              <a:gd name="connsiteX123" fmla="*/ 5419208 w 6408712"/>
              <a:gd name="connsiteY123" fmla="*/ 4818332 h 9505057"/>
              <a:gd name="connsiteX124" fmla="*/ 5106462 w 6408712"/>
              <a:gd name="connsiteY124" fmla="*/ 4963466 h 9505057"/>
              <a:gd name="connsiteX125" fmla="*/ 5153886 w 6408712"/>
              <a:gd name="connsiteY125" fmla="*/ 4986535 h 9505057"/>
              <a:gd name="connsiteX126" fmla="*/ 5276933 w 6408712"/>
              <a:gd name="connsiteY126" fmla="*/ 5106680 h 9505057"/>
              <a:gd name="connsiteX127" fmla="*/ 5346789 w 6408712"/>
              <a:gd name="connsiteY127" fmla="*/ 5203759 h 9505057"/>
              <a:gd name="connsiteX128" fmla="*/ 5419208 w 6408712"/>
              <a:gd name="connsiteY128" fmla="*/ 5323905 h 9505057"/>
              <a:gd name="connsiteX129" fmla="*/ 5492266 w 6408712"/>
              <a:gd name="connsiteY129" fmla="*/ 5470003 h 9505057"/>
              <a:gd name="connsiteX130" fmla="*/ 5564685 w 6408712"/>
              <a:gd name="connsiteY130" fmla="*/ 5662236 h 9505057"/>
              <a:gd name="connsiteX131" fmla="*/ 5492266 w 6408712"/>
              <a:gd name="connsiteY131" fmla="*/ 5542088 h 9505057"/>
              <a:gd name="connsiteX132" fmla="*/ 5419208 w 6408712"/>
              <a:gd name="connsiteY132" fmla="*/ 5444050 h 9505057"/>
              <a:gd name="connsiteX133" fmla="*/ 5324359 w 6408712"/>
              <a:gd name="connsiteY133" fmla="*/ 5323905 h 9505057"/>
              <a:gd name="connsiteX134" fmla="*/ 5203875 w 6408712"/>
              <a:gd name="connsiteY134" fmla="*/ 5203759 h 9505057"/>
              <a:gd name="connsiteX135" fmla="*/ 5059039 w 6408712"/>
              <a:gd name="connsiteY135" fmla="*/ 5106680 h 9505057"/>
              <a:gd name="connsiteX136" fmla="*/ 4913559 w 6408712"/>
              <a:gd name="connsiteY136" fmla="*/ 5036515 h 9505057"/>
              <a:gd name="connsiteX137" fmla="*/ 4818712 w 6408712"/>
              <a:gd name="connsiteY137" fmla="*/ 5036515 h 9505057"/>
              <a:gd name="connsiteX138" fmla="*/ 4720659 w 6408712"/>
              <a:gd name="connsiteY138" fmla="*/ 5036515 h 9505057"/>
              <a:gd name="connsiteX139" fmla="*/ 4432906 w 6408712"/>
              <a:gd name="connsiteY139" fmla="*/ 5131672 h 9505057"/>
              <a:gd name="connsiteX140" fmla="*/ 4333202 w 6408712"/>
              <a:gd name="connsiteY140" fmla="*/ 5186649 h 9505057"/>
              <a:gd name="connsiteX141" fmla="*/ 4182186 w 6408712"/>
              <a:gd name="connsiteY141" fmla="*/ 5226330 h 9505057"/>
              <a:gd name="connsiteX142" fmla="*/ 3788758 w 6408712"/>
              <a:gd name="connsiteY142" fmla="*/ 8002855 h 9505057"/>
              <a:gd name="connsiteX143" fmla="*/ 4816729 w 6408712"/>
              <a:gd name="connsiteY143" fmla="*/ 9505057 h 9505057"/>
              <a:gd name="connsiteX144" fmla="*/ 1440873 w 6408712"/>
              <a:gd name="connsiteY144" fmla="*/ 9505057 h 9505057"/>
              <a:gd name="connsiteX145" fmla="*/ 2443977 w 6408712"/>
              <a:gd name="connsiteY145" fmla="*/ 7990971 h 9505057"/>
              <a:gd name="connsiteX146" fmla="*/ 2303268 w 6408712"/>
              <a:gd name="connsiteY146" fmla="*/ 5266751 h 9505057"/>
              <a:gd name="connsiteX0" fmla="*/ 2071296 w 6408712"/>
              <a:gd name="connsiteY0" fmla="*/ 5083612 h 9505057"/>
              <a:gd name="connsiteX1" fmla="*/ 1878393 w 6408712"/>
              <a:gd name="connsiteY1" fmla="*/ 4986535 h 9505057"/>
              <a:gd name="connsiteX2" fmla="*/ 1685493 w 6408712"/>
              <a:gd name="connsiteY2" fmla="*/ 4913486 h 9505057"/>
              <a:gd name="connsiteX3" fmla="*/ 1470160 w 6408712"/>
              <a:gd name="connsiteY3" fmla="*/ 4843321 h 9505057"/>
              <a:gd name="connsiteX4" fmla="*/ 1277257 w 6408712"/>
              <a:gd name="connsiteY4" fmla="*/ 4818332 h 9505057"/>
              <a:gd name="connsiteX5" fmla="*/ 1084354 w 6408712"/>
              <a:gd name="connsiteY5" fmla="*/ 4793340 h 9505057"/>
              <a:gd name="connsiteX6" fmla="*/ 720980 w 6408712"/>
              <a:gd name="connsiteY6" fmla="*/ 4771233 h 9505057"/>
              <a:gd name="connsiteX7" fmla="*/ 433230 w 6408712"/>
              <a:gd name="connsiteY7" fmla="*/ 4793340 h 9505057"/>
              <a:gd name="connsiteX8" fmla="*/ 167910 w 6408712"/>
              <a:gd name="connsiteY8" fmla="*/ 4818332 h 9505057"/>
              <a:gd name="connsiteX9" fmla="*/ 360810 w 6408712"/>
              <a:gd name="connsiteY9" fmla="*/ 4771233 h 9505057"/>
              <a:gd name="connsiteX10" fmla="*/ 528079 w 6408712"/>
              <a:gd name="connsiteY10" fmla="*/ 4745283 h 9505057"/>
              <a:gd name="connsiteX11" fmla="*/ 913883 w 6408712"/>
              <a:gd name="connsiteY11" fmla="*/ 4720292 h 9505057"/>
              <a:gd name="connsiteX12" fmla="*/ 1277257 w 6408712"/>
              <a:gd name="connsiteY12" fmla="*/ 4745283 h 9505057"/>
              <a:gd name="connsiteX13" fmla="*/ 1638067 w 6408712"/>
              <a:gd name="connsiteY13" fmla="*/ 4818332 h 9505057"/>
              <a:gd name="connsiteX14" fmla="*/ 1950813 w 6408712"/>
              <a:gd name="connsiteY14" fmla="*/ 4913486 h 9505057"/>
              <a:gd name="connsiteX15" fmla="*/ 2238563 w 6408712"/>
              <a:gd name="connsiteY15" fmla="*/ 5036515 h 9505057"/>
              <a:gd name="connsiteX16" fmla="*/ 2456459 w 6408712"/>
              <a:gd name="connsiteY16" fmla="*/ 5156661 h 9505057"/>
              <a:gd name="connsiteX17" fmla="*/ 2624369 w 6408712"/>
              <a:gd name="connsiteY17" fmla="*/ 5276808 h 9505057"/>
              <a:gd name="connsiteX18" fmla="*/ 2651256 w 6408712"/>
              <a:gd name="connsiteY18" fmla="*/ 5295594 h 9505057"/>
              <a:gd name="connsiteX19" fmla="*/ 2656331 w 6408712"/>
              <a:gd name="connsiteY19" fmla="*/ 5296631 h 9505057"/>
              <a:gd name="connsiteX20" fmla="*/ 2649362 w 6408712"/>
              <a:gd name="connsiteY20" fmla="*/ 5203759 h 9505057"/>
              <a:gd name="connsiteX21" fmla="*/ 2601939 w 6408712"/>
              <a:gd name="connsiteY21" fmla="*/ 4891378 h 9505057"/>
              <a:gd name="connsiteX22" fmla="*/ 2311623 w 6408712"/>
              <a:gd name="connsiteY22" fmla="*/ 4047474 h 9505057"/>
              <a:gd name="connsiteX23" fmla="*/ 2191139 w 6408712"/>
              <a:gd name="connsiteY23" fmla="*/ 3806222 h 9505057"/>
              <a:gd name="connsiteX24" fmla="*/ 2045662 w 6408712"/>
              <a:gd name="connsiteY24" fmla="*/ 3540939 h 9505057"/>
              <a:gd name="connsiteX25" fmla="*/ 1855963 w 6408712"/>
              <a:gd name="connsiteY25" fmla="*/ 3275657 h 9505057"/>
              <a:gd name="connsiteX26" fmla="*/ 1638067 w 6408712"/>
              <a:gd name="connsiteY26" fmla="*/ 3010375 h 9505057"/>
              <a:gd name="connsiteX27" fmla="*/ 1397740 w 6408712"/>
              <a:gd name="connsiteY27" fmla="*/ 2747015 h 9505057"/>
              <a:gd name="connsiteX28" fmla="*/ 1106786 w 6408712"/>
              <a:gd name="connsiteY28" fmla="*/ 2456744 h 9505057"/>
              <a:gd name="connsiteX29" fmla="*/ 794040 w 6408712"/>
              <a:gd name="connsiteY29" fmla="*/ 2191462 h 9505057"/>
              <a:gd name="connsiteX30" fmla="*/ 408236 w 6408712"/>
              <a:gd name="connsiteY30" fmla="*/ 1951169 h 9505057"/>
              <a:gd name="connsiteX31" fmla="*/ 0 w 6408712"/>
              <a:gd name="connsiteY31" fmla="*/ 1710878 h 9505057"/>
              <a:gd name="connsiteX32" fmla="*/ 192903 w 6408712"/>
              <a:gd name="connsiteY32" fmla="*/ 1782965 h 9505057"/>
              <a:gd name="connsiteX33" fmla="*/ 408236 w 6408712"/>
              <a:gd name="connsiteY33" fmla="*/ 1878120 h 9505057"/>
              <a:gd name="connsiteX34" fmla="*/ 698550 w 6408712"/>
              <a:gd name="connsiteY34" fmla="*/ 2023256 h 9505057"/>
              <a:gd name="connsiteX35" fmla="*/ 1011936 w 6408712"/>
              <a:gd name="connsiteY35" fmla="*/ 2241442 h 9505057"/>
              <a:gd name="connsiteX36" fmla="*/ 1397740 w 6408712"/>
              <a:gd name="connsiteY36" fmla="*/ 2529793 h 9505057"/>
              <a:gd name="connsiteX37" fmla="*/ 1590002 w 6408712"/>
              <a:gd name="connsiteY37" fmla="*/ 2722026 h 9505057"/>
              <a:gd name="connsiteX38" fmla="*/ 1782903 w 6408712"/>
              <a:gd name="connsiteY38" fmla="*/ 2915221 h 9505057"/>
              <a:gd name="connsiteX39" fmla="*/ 1975806 w 6408712"/>
              <a:gd name="connsiteY39" fmla="*/ 3155512 h 9505057"/>
              <a:gd name="connsiteX40" fmla="*/ 2168709 w 6408712"/>
              <a:gd name="connsiteY40" fmla="*/ 3395803 h 9505057"/>
              <a:gd name="connsiteX41" fmla="*/ 2289193 w 6408712"/>
              <a:gd name="connsiteY41" fmla="*/ 3565931 h 9505057"/>
              <a:gd name="connsiteX42" fmla="*/ 2529519 w 6408712"/>
              <a:gd name="connsiteY42" fmla="*/ 3734134 h 9505057"/>
              <a:gd name="connsiteX43" fmla="*/ 2576943 w 6408712"/>
              <a:gd name="connsiteY43" fmla="*/ 3613988 h 9505057"/>
              <a:gd name="connsiteX44" fmla="*/ 2576943 w 6408712"/>
              <a:gd name="connsiteY44" fmla="*/ 3445785 h 9505057"/>
              <a:gd name="connsiteX45" fmla="*/ 2554513 w 6408712"/>
              <a:gd name="connsiteY45" fmla="*/ 3228561 h 9505057"/>
              <a:gd name="connsiteX46" fmla="*/ 2431466 w 6408712"/>
              <a:gd name="connsiteY46" fmla="*/ 2481733 h 9505057"/>
              <a:gd name="connsiteX47" fmla="*/ 2336616 w 6408712"/>
              <a:gd name="connsiteY47" fmla="*/ 1517683 h 9505057"/>
              <a:gd name="connsiteX48" fmla="*/ 2289193 w 6408712"/>
              <a:gd name="connsiteY48" fmla="*/ 603614 h 9505057"/>
              <a:gd name="connsiteX49" fmla="*/ 2289193 w 6408712"/>
              <a:gd name="connsiteY49" fmla="*/ 240291 h 9505057"/>
              <a:gd name="connsiteX50" fmla="*/ 2311623 w 6408712"/>
              <a:gd name="connsiteY50" fmla="*/ 0 h 9505057"/>
              <a:gd name="connsiteX51" fmla="*/ 2456459 w 6408712"/>
              <a:gd name="connsiteY51" fmla="*/ 1397538 h 9505057"/>
              <a:gd name="connsiteX52" fmla="*/ 2601939 w 6408712"/>
              <a:gd name="connsiteY52" fmla="*/ 2481733 h 9505057"/>
              <a:gd name="connsiteX53" fmla="*/ 2674997 w 6408712"/>
              <a:gd name="connsiteY53" fmla="*/ 2915221 h 9505057"/>
              <a:gd name="connsiteX54" fmla="*/ 2722422 w 6408712"/>
              <a:gd name="connsiteY54" fmla="*/ 3228561 h 9505057"/>
              <a:gd name="connsiteX55" fmla="*/ 2987742 w 6408712"/>
              <a:gd name="connsiteY55" fmla="*/ 4287767 h 9505057"/>
              <a:gd name="connsiteX56" fmla="*/ 3082592 w 6408712"/>
              <a:gd name="connsiteY56" fmla="*/ 4745283 h 9505057"/>
              <a:gd name="connsiteX57" fmla="*/ 3250499 w 6408712"/>
              <a:gd name="connsiteY57" fmla="*/ 5226826 h 9505057"/>
              <a:gd name="connsiteX58" fmla="*/ 3395976 w 6408712"/>
              <a:gd name="connsiteY58" fmla="*/ 5058623 h 9505057"/>
              <a:gd name="connsiteX59" fmla="*/ 3515819 w 6408712"/>
              <a:gd name="connsiteY59" fmla="*/ 4771233 h 9505057"/>
              <a:gd name="connsiteX60" fmla="*/ 3588879 w 6408712"/>
              <a:gd name="connsiteY60" fmla="*/ 4600146 h 9505057"/>
              <a:gd name="connsiteX61" fmla="*/ 3661299 w 6408712"/>
              <a:gd name="connsiteY61" fmla="*/ 4432902 h 9505057"/>
              <a:gd name="connsiteX62" fmla="*/ 3854199 w 6408712"/>
              <a:gd name="connsiteY62" fmla="*/ 4119562 h 9505057"/>
              <a:gd name="connsiteX63" fmla="*/ 4047102 w 6408712"/>
              <a:gd name="connsiteY63" fmla="*/ 3806222 h 9505057"/>
              <a:gd name="connsiteX64" fmla="*/ 4240005 w 6408712"/>
              <a:gd name="connsiteY64" fmla="*/ 3468852 h 9505057"/>
              <a:gd name="connsiteX65" fmla="*/ 4312422 w 6408712"/>
              <a:gd name="connsiteY65" fmla="*/ 3275657 h 9505057"/>
              <a:gd name="connsiteX66" fmla="*/ 4359848 w 6408712"/>
              <a:gd name="connsiteY66" fmla="*/ 3082463 h 9505057"/>
              <a:gd name="connsiteX67" fmla="*/ 4407272 w 6408712"/>
              <a:gd name="connsiteY67" fmla="*/ 2890230 h 9505057"/>
              <a:gd name="connsiteX68" fmla="*/ 4407272 w 6408712"/>
              <a:gd name="connsiteY68" fmla="*/ 2697035 h 9505057"/>
              <a:gd name="connsiteX69" fmla="*/ 4385483 w 6408712"/>
              <a:gd name="connsiteY69" fmla="*/ 2456744 h 9505057"/>
              <a:gd name="connsiteX70" fmla="*/ 4334853 w 6408712"/>
              <a:gd name="connsiteY70" fmla="*/ 2241442 h 9505057"/>
              <a:gd name="connsiteX71" fmla="*/ 4240005 w 6408712"/>
              <a:gd name="connsiteY71" fmla="*/ 1976160 h 9505057"/>
              <a:gd name="connsiteX72" fmla="*/ 4119522 w 6408712"/>
              <a:gd name="connsiteY72" fmla="*/ 1710878 h 9505057"/>
              <a:gd name="connsiteX73" fmla="*/ 4192579 w 6408712"/>
              <a:gd name="connsiteY73" fmla="*/ 1807957 h 9505057"/>
              <a:gd name="connsiteX74" fmla="*/ 4287429 w 6408712"/>
              <a:gd name="connsiteY74" fmla="*/ 1928102 h 9505057"/>
              <a:gd name="connsiteX75" fmla="*/ 4359848 w 6408712"/>
              <a:gd name="connsiteY75" fmla="*/ 2071316 h 9505057"/>
              <a:gd name="connsiteX76" fmla="*/ 4432906 w 6408712"/>
              <a:gd name="connsiteY76" fmla="*/ 2263550 h 9505057"/>
              <a:gd name="connsiteX77" fmla="*/ 4480332 w 6408712"/>
              <a:gd name="connsiteY77" fmla="*/ 2503841 h 9505057"/>
              <a:gd name="connsiteX78" fmla="*/ 4505325 w 6408712"/>
              <a:gd name="connsiteY78" fmla="*/ 2795075 h 9505057"/>
              <a:gd name="connsiteX79" fmla="*/ 4480332 w 6408712"/>
              <a:gd name="connsiteY79" fmla="*/ 2962317 h 9505057"/>
              <a:gd name="connsiteX80" fmla="*/ 4455336 w 6408712"/>
              <a:gd name="connsiteY80" fmla="*/ 3133404 h 9505057"/>
              <a:gd name="connsiteX81" fmla="*/ 4648239 w 6408712"/>
              <a:gd name="connsiteY81" fmla="*/ 2987309 h 9505057"/>
              <a:gd name="connsiteX82" fmla="*/ 4866136 w 6408712"/>
              <a:gd name="connsiteY82" fmla="*/ 2842172 h 9505057"/>
              <a:gd name="connsiteX83" fmla="*/ 5131456 w 6408712"/>
              <a:gd name="connsiteY83" fmla="*/ 2697035 h 9505057"/>
              <a:gd name="connsiteX84" fmla="*/ 5444202 w 6408712"/>
              <a:gd name="connsiteY84" fmla="*/ 2529793 h 9505057"/>
              <a:gd name="connsiteX85" fmla="*/ 5782582 w 6408712"/>
              <a:gd name="connsiteY85" fmla="*/ 2409645 h 9505057"/>
              <a:gd name="connsiteX86" fmla="*/ 5925496 w 6408712"/>
              <a:gd name="connsiteY86" fmla="*/ 2383695 h 9505057"/>
              <a:gd name="connsiteX87" fmla="*/ 6095968 w 6408712"/>
              <a:gd name="connsiteY87" fmla="*/ 2361588 h 9505057"/>
              <a:gd name="connsiteX88" fmla="*/ 6263235 w 6408712"/>
              <a:gd name="connsiteY88" fmla="*/ 2336599 h 9505057"/>
              <a:gd name="connsiteX89" fmla="*/ 6408712 w 6408712"/>
              <a:gd name="connsiteY89" fmla="*/ 2361588 h 9505057"/>
              <a:gd name="connsiteX90" fmla="*/ 6190816 w 6408712"/>
              <a:gd name="connsiteY90" fmla="*/ 2409645 h 9505057"/>
              <a:gd name="connsiteX91" fmla="*/ 5950489 w 6408712"/>
              <a:gd name="connsiteY91" fmla="*/ 2456744 h 9505057"/>
              <a:gd name="connsiteX92" fmla="*/ 5659535 w 6408712"/>
              <a:gd name="connsiteY92" fmla="*/ 2554782 h 9505057"/>
              <a:gd name="connsiteX93" fmla="*/ 5324359 w 6408712"/>
              <a:gd name="connsiteY93" fmla="*/ 2697035 h 9505057"/>
              <a:gd name="connsiteX94" fmla="*/ 5153886 w 6408712"/>
              <a:gd name="connsiteY94" fmla="*/ 2795075 h 9505057"/>
              <a:gd name="connsiteX95" fmla="*/ 4985979 w 6408712"/>
              <a:gd name="connsiteY95" fmla="*/ 2915221 h 9505057"/>
              <a:gd name="connsiteX96" fmla="*/ 4818712 w 6408712"/>
              <a:gd name="connsiteY96" fmla="*/ 3035366 h 9505057"/>
              <a:gd name="connsiteX97" fmla="*/ 4673233 w 6408712"/>
              <a:gd name="connsiteY97" fmla="*/ 3180503 h 9505057"/>
              <a:gd name="connsiteX98" fmla="*/ 4527756 w 6408712"/>
              <a:gd name="connsiteY98" fmla="*/ 3348706 h 9505057"/>
              <a:gd name="connsiteX99" fmla="*/ 4385483 w 6408712"/>
              <a:gd name="connsiteY99" fmla="*/ 3540939 h 9505057"/>
              <a:gd name="connsiteX100" fmla="*/ 4141952 w 6408712"/>
              <a:gd name="connsiteY100" fmla="*/ 3926367 h 9505057"/>
              <a:gd name="connsiteX101" fmla="*/ 3999679 w 6408712"/>
              <a:gd name="connsiteY101" fmla="*/ 4214718 h 9505057"/>
              <a:gd name="connsiteX102" fmla="*/ 3901625 w 6408712"/>
              <a:gd name="connsiteY102" fmla="*/ 4480001 h 9505057"/>
              <a:gd name="connsiteX103" fmla="*/ 3829206 w 6408712"/>
              <a:gd name="connsiteY103" fmla="*/ 4793340 h 9505057"/>
              <a:gd name="connsiteX104" fmla="*/ 3854199 w 6408712"/>
              <a:gd name="connsiteY104" fmla="*/ 4891378 h 9505057"/>
              <a:gd name="connsiteX105" fmla="*/ 3901625 w 6408712"/>
              <a:gd name="connsiteY105" fmla="*/ 4963466 h 9505057"/>
              <a:gd name="connsiteX106" fmla="*/ 3974042 w 6408712"/>
              <a:gd name="connsiteY106" fmla="*/ 5011526 h 9505057"/>
              <a:gd name="connsiteX107" fmla="*/ 4119522 w 6408712"/>
              <a:gd name="connsiteY107" fmla="*/ 5011526 h 9505057"/>
              <a:gd name="connsiteX108" fmla="*/ 4334853 w 6408712"/>
              <a:gd name="connsiteY108" fmla="*/ 4986535 h 9505057"/>
              <a:gd name="connsiteX109" fmla="*/ 4648239 w 6408712"/>
              <a:gd name="connsiteY109" fmla="*/ 4938477 h 9505057"/>
              <a:gd name="connsiteX110" fmla="*/ 4960985 w 6408712"/>
              <a:gd name="connsiteY110" fmla="*/ 4843321 h 9505057"/>
              <a:gd name="connsiteX111" fmla="*/ 5299365 w 6408712"/>
              <a:gd name="connsiteY111" fmla="*/ 4698184 h 9505057"/>
              <a:gd name="connsiteX112" fmla="*/ 5612109 w 6408712"/>
              <a:gd name="connsiteY112" fmla="*/ 4530942 h 9505057"/>
              <a:gd name="connsiteX113" fmla="*/ 5757588 w 6408712"/>
              <a:gd name="connsiteY113" fmla="*/ 4432902 h 9505057"/>
              <a:gd name="connsiteX114" fmla="*/ 5877431 w 6408712"/>
              <a:gd name="connsiteY114" fmla="*/ 4312756 h 9505057"/>
              <a:gd name="connsiteX115" fmla="*/ 5975483 w 6408712"/>
              <a:gd name="connsiteY115" fmla="*/ 4214718 h 9505057"/>
              <a:gd name="connsiteX116" fmla="*/ 6045339 w 6408712"/>
              <a:gd name="connsiteY116" fmla="*/ 4072465 h 9505057"/>
              <a:gd name="connsiteX117" fmla="*/ 6045339 w 6408712"/>
              <a:gd name="connsiteY117" fmla="*/ 4167622 h 9505057"/>
              <a:gd name="connsiteX118" fmla="*/ 5997915 w 6408712"/>
              <a:gd name="connsiteY118" fmla="*/ 4264698 h 9505057"/>
              <a:gd name="connsiteX119" fmla="*/ 5925496 w 6408712"/>
              <a:gd name="connsiteY119" fmla="*/ 4384844 h 9505057"/>
              <a:gd name="connsiteX120" fmla="*/ 5830005 w 6408712"/>
              <a:gd name="connsiteY120" fmla="*/ 4504989 h 9505057"/>
              <a:gd name="connsiteX121" fmla="*/ 5659535 w 6408712"/>
              <a:gd name="connsiteY121" fmla="*/ 4651087 h 9505057"/>
              <a:gd name="connsiteX122" fmla="*/ 5419208 w 6408712"/>
              <a:gd name="connsiteY122" fmla="*/ 4818332 h 9505057"/>
              <a:gd name="connsiteX123" fmla="*/ 5106462 w 6408712"/>
              <a:gd name="connsiteY123" fmla="*/ 4963466 h 9505057"/>
              <a:gd name="connsiteX124" fmla="*/ 5153886 w 6408712"/>
              <a:gd name="connsiteY124" fmla="*/ 4986535 h 9505057"/>
              <a:gd name="connsiteX125" fmla="*/ 5276933 w 6408712"/>
              <a:gd name="connsiteY125" fmla="*/ 5106680 h 9505057"/>
              <a:gd name="connsiteX126" fmla="*/ 5346789 w 6408712"/>
              <a:gd name="connsiteY126" fmla="*/ 5203759 h 9505057"/>
              <a:gd name="connsiteX127" fmla="*/ 5419208 w 6408712"/>
              <a:gd name="connsiteY127" fmla="*/ 5323905 h 9505057"/>
              <a:gd name="connsiteX128" fmla="*/ 5492266 w 6408712"/>
              <a:gd name="connsiteY128" fmla="*/ 5470003 h 9505057"/>
              <a:gd name="connsiteX129" fmla="*/ 5564685 w 6408712"/>
              <a:gd name="connsiteY129" fmla="*/ 5662236 h 9505057"/>
              <a:gd name="connsiteX130" fmla="*/ 5492266 w 6408712"/>
              <a:gd name="connsiteY130" fmla="*/ 5542088 h 9505057"/>
              <a:gd name="connsiteX131" fmla="*/ 5419208 w 6408712"/>
              <a:gd name="connsiteY131" fmla="*/ 5444050 h 9505057"/>
              <a:gd name="connsiteX132" fmla="*/ 5324359 w 6408712"/>
              <a:gd name="connsiteY132" fmla="*/ 5323905 h 9505057"/>
              <a:gd name="connsiteX133" fmla="*/ 5203875 w 6408712"/>
              <a:gd name="connsiteY133" fmla="*/ 5203759 h 9505057"/>
              <a:gd name="connsiteX134" fmla="*/ 5059039 w 6408712"/>
              <a:gd name="connsiteY134" fmla="*/ 5106680 h 9505057"/>
              <a:gd name="connsiteX135" fmla="*/ 4913559 w 6408712"/>
              <a:gd name="connsiteY135" fmla="*/ 5036515 h 9505057"/>
              <a:gd name="connsiteX136" fmla="*/ 4818712 w 6408712"/>
              <a:gd name="connsiteY136" fmla="*/ 5036515 h 9505057"/>
              <a:gd name="connsiteX137" fmla="*/ 4720659 w 6408712"/>
              <a:gd name="connsiteY137" fmla="*/ 5036515 h 9505057"/>
              <a:gd name="connsiteX138" fmla="*/ 4432906 w 6408712"/>
              <a:gd name="connsiteY138" fmla="*/ 5131672 h 9505057"/>
              <a:gd name="connsiteX139" fmla="*/ 4333202 w 6408712"/>
              <a:gd name="connsiteY139" fmla="*/ 5186649 h 9505057"/>
              <a:gd name="connsiteX140" fmla="*/ 4182186 w 6408712"/>
              <a:gd name="connsiteY140" fmla="*/ 5226330 h 9505057"/>
              <a:gd name="connsiteX141" fmla="*/ 3788758 w 6408712"/>
              <a:gd name="connsiteY141" fmla="*/ 8002855 h 9505057"/>
              <a:gd name="connsiteX142" fmla="*/ 4816729 w 6408712"/>
              <a:gd name="connsiteY142" fmla="*/ 9505057 h 9505057"/>
              <a:gd name="connsiteX143" fmla="*/ 1440873 w 6408712"/>
              <a:gd name="connsiteY143" fmla="*/ 9505057 h 9505057"/>
              <a:gd name="connsiteX144" fmla="*/ 2443977 w 6408712"/>
              <a:gd name="connsiteY144" fmla="*/ 7990971 h 9505057"/>
              <a:gd name="connsiteX145" fmla="*/ 2303268 w 6408712"/>
              <a:gd name="connsiteY145" fmla="*/ 5266751 h 9505057"/>
              <a:gd name="connsiteX0" fmla="*/ 2071296 w 6408712"/>
              <a:gd name="connsiteY0" fmla="*/ 5083612 h 9505057"/>
              <a:gd name="connsiteX1" fmla="*/ 1878393 w 6408712"/>
              <a:gd name="connsiteY1" fmla="*/ 4986535 h 9505057"/>
              <a:gd name="connsiteX2" fmla="*/ 1685493 w 6408712"/>
              <a:gd name="connsiteY2" fmla="*/ 4913486 h 9505057"/>
              <a:gd name="connsiteX3" fmla="*/ 1470160 w 6408712"/>
              <a:gd name="connsiteY3" fmla="*/ 4843321 h 9505057"/>
              <a:gd name="connsiteX4" fmla="*/ 1277257 w 6408712"/>
              <a:gd name="connsiteY4" fmla="*/ 4818332 h 9505057"/>
              <a:gd name="connsiteX5" fmla="*/ 1084354 w 6408712"/>
              <a:gd name="connsiteY5" fmla="*/ 4793340 h 9505057"/>
              <a:gd name="connsiteX6" fmla="*/ 720980 w 6408712"/>
              <a:gd name="connsiteY6" fmla="*/ 4771233 h 9505057"/>
              <a:gd name="connsiteX7" fmla="*/ 433230 w 6408712"/>
              <a:gd name="connsiteY7" fmla="*/ 4793340 h 9505057"/>
              <a:gd name="connsiteX8" fmla="*/ 167910 w 6408712"/>
              <a:gd name="connsiteY8" fmla="*/ 4818332 h 9505057"/>
              <a:gd name="connsiteX9" fmla="*/ 360810 w 6408712"/>
              <a:gd name="connsiteY9" fmla="*/ 4771233 h 9505057"/>
              <a:gd name="connsiteX10" fmla="*/ 528079 w 6408712"/>
              <a:gd name="connsiteY10" fmla="*/ 4745283 h 9505057"/>
              <a:gd name="connsiteX11" fmla="*/ 913883 w 6408712"/>
              <a:gd name="connsiteY11" fmla="*/ 4720292 h 9505057"/>
              <a:gd name="connsiteX12" fmla="*/ 1277257 w 6408712"/>
              <a:gd name="connsiteY12" fmla="*/ 4745283 h 9505057"/>
              <a:gd name="connsiteX13" fmla="*/ 1638067 w 6408712"/>
              <a:gd name="connsiteY13" fmla="*/ 4818332 h 9505057"/>
              <a:gd name="connsiteX14" fmla="*/ 1950813 w 6408712"/>
              <a:gd name="connsiteY14" fmla="*/ 4913486 h 9505057"/>
              <a:gd name="connsiteX15" fmla="*/ 2238563 w 6408712"/>
              <a:gd name="connsiteY15" fmla="*/ 5036515 h 9505057"/>
              <a:gd name="connsiteX16" fmla="*/ 2456459 w 6408712"/>
              <a:gd name="connsiteY16" fmla="*/ 5156661 h 9505057"/>
              <a:gd name="connsiteX17" fmla="*/ 2624369 w 6408712"/>
              <a:gd name="connsiteY17" fmla="*/ 5276808 h 9505057"/>
              <a:gd name="connsiteX18" fmla="*/ 2651256 w 6408712"/>
              <a:gd name="connsiteY18" fmla="*/ 5295594 h 9505057"/>
              <a:gd name="connsiteX19" fmla="*/ 2656331 w 6408712"/>
              <a:gd name="connsiteY19" fmla="*/ 5296631 h 9505057"/>
              <a:gd name="connsiteX20" fmla="*/ 2649362 w 6408712"/>
              <a:gd name="connsiteY20" fmla="*/ 5203759 h 9505057"/>
              <a:gd name="connsiteX21" fmla="*/ 2601939 w 6408712"/>
              <a:gd name="connsiteY21" fmla="*/ 4891378 h 9505057"/>
              <a:gd name="connsiteX22" fmla="*/ 2311623 w 6408712"/>
              <a:gd name="connsiteY22" fmla="*/ 4047474 h 9505057"/>
              <a:gd name="connsiteX23" fmla="*/ 2191139 w 6408712"/>
              <a:gd name="connsiteY23" fmla="*/ 3806222 h 9505057"/>
              <a:gd name="connsiteX24" fmla="*/ 2045662 w 6408712"/>
              <a:gd name="connsiteY24" fmla="*/ 3540939 h 9505057"/>
              <a:gd name="connsiteX25" fmla="*/ 1855963 w 6408712"/>
              <a:gd name="connsiteY25" fmla="*/ 3275657 h 9505057"/>
              <a:gd name="connsiteX26" fmla="*/ 1638067 w 6408712"/>
              <a:gd name="connsiteY26" fmla="*/ 3010375 h 9505057"/>
              <a:gd name="connsiteX27" fmla="*/ 1397740 w 6408712"/>
              <a:gd name="connsiteY27" fmla="*/ 2747015 h 9505057"/>
              <a:gd name="connsiteX28" fmla="*/ 1106786 w 6408712"/>
              <a:gd name="connsiteY28" fmla="*/ 2456744 h 9505057"/>
              <a:gd name="connsiteX29" fmla="*/ 794040 w 6408712"/>
              <a:gd name="connsiteY29" fmla="*/ 2191462 h 9505057"/>
              <a:gd name="connsiteX30" fmla="*/ 408236 w 6408712"/>
              <a:gd name="connsiteY30" fmla="*/ 1951169 h 9505057"/>
              <a:gd name="connsiteX31" fmla="*/ 0 w 6408712"/>
              <a:gd name="connsiteY31" fmla="*/ 1710878 h 9505057"/>
              <a:gd name="connsiteX32" fmla="*/ 192903 w 6408712"/>
              <a:gd name="connsiteY32" fmla="*/ 1782965 h 9505057"/>
              <a:gd name="connsiteX33" fmla="*/ 408236 w 6408712"/>
              <a:gd name="connsiteY33" fmla="*/ 1878120 h 9505057"/>
              <a:gd name="connsiteX34" fmla="*/ 698550 w 6408712"/>
              <a:gd name="connsiteY34" fmla="*/ 2023256 h 9505057"/>
              <a:gd name="connsiteX35" fmla="*/ 1011936 w 6408712"/>
              <a:gd name="connsiteY35" fmla="*/ 2241442 h 9505057"/>
              <a:gd name="connsiteX36" fmla="*/ 1397740 w 6408712"/>
              <a:gd name="connsiteY36" fmla="*/ 2529793 h 9505057"/>
              <a:gd name="connsiteX37" fmla="*/ 1590002 w 6408712"/>
              <a:gd name="connsiteY37" fmla="*/ 2722026 h 9505057"/>
              <a:gd name="connsiteX38" fmla="*/ 1782903 w 6408712"/>
              <a:gd name="connsiteY38" fmla="*/ 2915221 h 9505057"/>
              <a:gd name="connsiteX39" fmla="*/ 1975806 w 6408712"/>
              <a:gd name="connsiteY39" fmla="*/ 3155512 h 9505057"/>
              <a:gd name="connsiteX40" fmla="*/ 2168709 w 6408712"/>
              <a:gd name="connsiteY40" fmla="*/ 3395803 h 9505057"/>
              <a:gd name="connsiteX41" fmla="*/ 2289193 w 6408712"/>
              <a:gd name="connsiteY41" fmla="*/ 3565931 h 9505057"/>
              <a:gd name="connsiteX42" fmla="*/ 2529519 w 6408712"/>
              <a:gd name="connsiteY42" fmla="*/ 3734134 h 9505057"/>
              <a:gd name="connsiteX43" fmla="*/ 2576943 w 6408712"/>
              <a:gd name="connsiteY43" fmla="*/ 3613988 h 9505057"/>
              <a:gd name="connsiteX44" fmla="*/ 2576943 w 6408712"/>
              <a:gd name="connsiteY44" fmla="*/ 3445785 h 9505057"/>
              <a:gd name="connsiteX45" fmla="*/ 2554513 w 6408712"/>
              <a:gd name="connsiteY45" fmla="*/ 3228561 h 9505057"/>
              <a:gd name="connsiteX46" fmla="*/ 2431466 w 6408712"/>
              <a:gd name="connsiteY46" fmla="*/ 2481733 h 9505057"/>
              <a:gd name="connsiteX47" fmla="*/ 2336616 w 6408712"/>
              <a:gd name="connsiteY47" fmla="*/ 1517683 h 9505057"/>
              <a:gd name="connsiteX48" fmla="*/ 2289193 w 6408712"/>
              <a:gd name="connsiteY48" fmla="*/ 603614 h 9505057"/>
              <a:gd name="connsiteX49" fmla="*/ 2289193 w 6408712"/>
              <a:gd name="connsiteY49" fmla="*/ 240291 h 9505057"/>
              <a:gd name="connsiteX50" fmla="*/ 2311623 w 6408712"/>
              <a:gd name="connsiteY50" fmla="*/ 0 h 9505057"/>
              <a:gd name="connsiteX51" fmla="*/ 2456459 w 6408712"/>
              <a:gd name="connsiteY51" fmla="*/ 1397538 h 9505057"/>
              <a:gd name="connsiteX52" fmla="*/ 2601939 w 6408712"/>
              <a:gd name="connsiteY52" fmla="*/ 2481733 h 9505057"/>
              <a:gd name="connsiteX53" fmla="*/ 2674997 w 6408712"/>
              <a:gd name="connsiteY53" fmla="*/ 2915221 h 9505057"/>
              <a:gd name="connsiteX54" fmla="*/ 2722422 w 6408712"/>
              <a:gd name="connsiteY54" fmla="*/ 3228561 h 9505057"/>
              <a:gd name="connsiteX55" fmla="*/ 2987742 w 6408712"/>
              <a:gd name="connsiteY55" fmla="*/ 4287767 h 9505057"/>
              <a:gd name="connsiteX56" fmla="*/ 3082592 w 6408712"/>
              <a:gd name="connsiteY56" fmla="*/ 4745283 h 9505057"/>
              <a:gd name="connsiteX57" fmla="*/ 3250499 w 6408712"/>
              <a:gd name="connsiteY57" fmla="*/ 5226826 h 9505057"/>
              <a:gd name="connsiteX58" fmla="*/ 3395976 w 6408712"/>
              <a:gd name="connsiteY58" fmla="*/ 5058623 h 9505057"/>
              <a:gd name="connsiteX59" fmla="*/ 3515819 w 6408712"/>
              <a:gd name="connsiteY59" fmla="*/ 4771233 h 9505057"/>
              <a:gd name="connsiteX60" fmla="*/ 3588879 w 6408712"/>
              <a:gd name="connsiteY60" fmla="*/ 4600146 h 9505057"/>
              <a:gd name="connsiteX61" fmla="*/ 3661299 w 6408712"/>
              <a:gd name="connsiteY61" fmla="*/ 4432902 h 9505057"/>
              <a:gd name="connsiteX62" fmla="*/ 3854199 w 6408712"/>
              <a:gd name="connsiteY62" fmla="*/ 4119562 h 9505057"/>
              <a:gd name="connsiteX63" fmla="*/ 4047102 w 6408712"/>
              <a:gd name="connsiteY63" fmla="*/ 3806222 h 9505057"/>
              <a:gd name="connsiteX64" fmla="*/ 4240005 w 6408712"/>
              <a:gd name="connsiteY64" fmla="*/ 3468852 h 9505057"/>
              <a:gd name="connsiteX65" fmla="*/ 4312422 w 6408712"/>
              <a:gd name="connsiteY65" fmla="*/ 3275657 h 9505057"/>
              <a:gd name="connsiteX66" fmla="*/ 4359848 w 6408712"/>
              <a:gd name="connsiteY66" fmla="*/ 3082463 h 9505057"/>
              <a:gd name="connsiteX67" fmla="*/ 4407272 w 6408712"/>
              <a:gd name="connsiteY67" fmla="*/ 2890230 h 9505057"/>
              <a:gd name="connsiteX68" fmla="*/ 4407272 w 6408712"/>
              <a:gd name="connsiteY68" fmla="*/ 2697035 h 9505057"/>
              <a:gd name="connsiteX69" fmla="*/ 4385483 w 6408712"/>
              <a:gd name="connsiteY69" fmla="*/ 2456744 h 9505057"/>
              <a:gd name="connsiteX70" fmla="*/ 4334853 w 6408712"/>
              <a:gd name="connsiteY70" fmla="*/ 2241442 h 9505057"/>
              <a:gd name="connsiteX71" fmla="*/ 4240005 w 6408712"/>
              <a:gd name="connsiteY71" fmla="*/ 1976160 h 9505057"/>
              <a:gd name="connsiteX72" fmla="*/ 4119522 w 6408712"/>
              <a:gd name="connsiteY72" fmla="*/ 1710878 h 9505057"/>
              <a:gd name="connsiteX73" fmla="*/ 4192579 w 6408712"/>
              <a:gd name="connsiteY73" fmla="*/ 1807957 h 9505057"/>
              <a:gd name="connsiteX74" fmla="*/ 4287429 w 6408712"/>
              <a:gd name="connsiteY74" fmla="*/ 1928102 h 9505057"/>
              <a:gd name="connsiteX75" fmla="*/ 4359848 w 6408712"/>
              <a:gd name="connsiteY75" fmla="*/ 2071316 h 9505057"/>
              <a:gd name="connsiteX76" fmla="*/ 4432906 w 6408712"/>
              <a:gd name="connsiteY76" fmla="*/ 2263550 h 9505057"/>
              <a:gd name="connsiteX77" fmla="*/ 4480332 w 6408712"/>
              <a:gd name="connsiteY77" fmla="*/ 2503841 h 9505057"/>
              <a:gd name="connsiteX78" fmla="*/ 4505325 w 6408712"/>
              <a:gd name="connsiteY78" fmla="*/ 2795075 h 9505057"/>
              <a:gd name="connsiteX79" fmla="*/ 4480332 w 6408712"/>
              <a:gd name="connsiteY79" fmla="*/ 2962317 h 9505057"/>
              <a:gd name="connsiteX80" fmla="*/ 4455336 w 6408712"/>
              <a:gd name="connsiteY80" fmla="*/ 3133404 h 9505057"/>
              <a:gd name="connsiteX81" fmla="*/ 4648239 w 6408712"/>
              <a:gd name="connsiteY81" fmla="*/ 2987309 h 9505057"/>
              <a:gd name="connsiteX82" fmla="*/ 4866136 w 6408712"/>
              <a:gd name="connsiteY82" fmla="*/ 2842172 h 9505057"/>
              <a:gd name="connsiteX83" fmla="*/ 5131456 w 6408712"/>
              <a:gd name="connsiteY83" fmla="*/ 2697035 h 9505057"/>
              <a:gd name="connsiteX84" fmla="*/ 5444202 w 6408712"/>
              <a:gd name="connsiteY84" fmla="*/ 2529793 h 9505057"/>
              <a:gd name="connsiteX85" fmla="*/ 5782582 w 6408712"/>
              <a:gd name="connsiteY85" fmla="*/ 2409645 h 9505057"/>
              <a:gd name="connsiteX86" fmla="*/ 5925496 w 6408712"/>
              <a:gd name="connsiteY86" fmla="*/ 2383695 h 9505057"/>
              <a:gd name="connsiteX87" fmla="*/ 6095968 w 6408712"/>
              <a:gd name="connsiteY87" fmla="*/ 2361588 h 9505057"/>
              <a:gd name="connsiteX88" fmla="*/ 6263235 w 6408712"/>
              <a:gd name="connsiteY88" fmla="*/ 2336599 h 9505057"/>
              <a:gd name="connsiteX89" fmla="*/ 6408712 w 6408712"/>
              <a:gd name="connsiteY89" fmla="*/ 2361588 h 9505057"/>
              <a:gd name="connsiteX90" fmla="*/ 6190816 w 6408712"/>
              <a:gd name="connsiteY90" fmla="*/ 2409645 h 9505057"/>
              <a:gd name="connsiteX91" fmla="*/ 5950489 w 6408712"/>
              <a:gd name="connsiteY91" fmla="*/ 2456744 h 9505057"/>
              <a:gd name="connsiteX92" fmla="*/ 5659535 w 6408712"/>
              <a:gd name="connsiteY92" fmla="*/ 2554782 h 9505057"/>
              <a:gd name="connsiteX93" fmla="*/ 5324359 w 6408712"/>
              <a:gd name="connsiteY93" fmla="*/ 2697035 h 9505057"/>
              <a:gd name="connsiteX94" fmla="*/ 5153886 w 6408712"/>
              <a:gd name="connsiteY94" fmla="*/ 2795075 h 9505057"/>
              <a:gd name="connsiteX95" fmla="*/ 4985979 w 6408712"/>
              <a:gd name="connsiteY95" fmla="*/ 2915221 h 9505057"/>
              <a:gd name="connsiteX96" fmla="*/ 4818712 w 6408712"/>
              <a:gd name="connsiteY96" fmla="*/ 3035366 h 9505057"/>
              <a:gd name="connsiteX97" fmla="*/ 4673233 w 6408712"/>
              <a:gd name="connsiteY97" fmla="*/ 3180503 h 9505057"/>
              <a:gd name="connsiteX98" fmla="*/ 4527756 w 6408712"/>
              <a:gd name="connsiteY98" fmla="*/ 3348706 h 9505057"/>
              <a:gd name="connsiteX99" fmla="*/ 4385483 w 6408712"/>
              <a:gd name="connsiteY99" fmla="*/ 3540939 h 9505057"/>
              <a:gd name="connsiteX100" fmla="*/ 4141952 w 6408712"/>
              <a:gd name="connsiteY100" fmla="*/ 3926367 h 9505057"/>
              <a:gd name="connsiteX101" fmla="*/ 3999679 w 6408712"/>
              <a:gd name="connsiteY101" fmla="*/ 4214718 h 9505057"/>
              <a:gd name="connsiteX102" fmla="*/ 3901625 w 6408712"/>
              <a:gd name="connsiteY102" fmla="*/ 4480001 h 9505057"/>
              <a:gd name="connsiteX103" fmla="*/ 3854199 w 6408712"/>
              <a:gd name="connsiteY103" fmla="*/ 4891378 h 9505057"/>
              <a:gd name="connsiteX104" fmla="*/ 3901625 w 6408712"/>
              <a:gd name="connsiteY104" fmla="*/ 4963466 h 9505057"/>
              <a:gd name="connsiteX105" fmla="*/ 3974042 w 6408712"/>
              <a:gd name="connsiteY105" fmla="*/ 5011526 h 9505057"/>
              <a:gd name="connsiteX106" fmla="*/ 4119522 w 6408712"/>
              <a:gd name="connsiteY106" fmla="*/ 5011526 h 9505057"/>
              <a:gd name="connsiteX107" fmla="*/ 4334853 w 6408712"/>
              <a:gd name="connsiteY107" fmla="*/ 4986535 h 9505057"/>
              <a:gd name="connsiteX108" fmla="*/ 4648239 w 6408712"/>
              <a:gd name="connsiteY108" fmla="*/ 4938477 h 9505057"/>
              <a:gd name="connsiteX109" fmla="*/ 4960985 w 6408712"/>
              <a:gd name="connsiteY109" fmla="*/ 4843321 h 9505057"/>
              <a:gd name="connsiteX110" fmla="*/ 5299365 w 6408712"/>
              <a:gd name="connsiteY110" fmla="*/ 4698184 h 9505057"/>
              <a:gd name="connsiteX111" fmla="*/ 5612109 w 6408712"/>
              <a:gd name="connsiteY111" fmla="*/ 4530942 h 9505057"/>
              <a:gd name="connsiteX112" fmla="*/ 5757588 w 6408712"/>
              <a:gd name="connsiteY112" fmla="*/ 4432902 h 9505057"/>
              <a:gd name="connsiteX113" fmla="*/ 5877431 w 6408712"/>
              <a:gd name="connsiteY113" fmla="*/ 4312756 h 9505057"/>
              <a:gd name="connsiteX114" fmla="*/ 5975483 w 6408712"/>
              <a:gd name="connsiteY114" fmla="*/ 4214718 h 9505057"/>
              <a:gd name="connsiteX115" fmla="*/ 6045339 w 6408712"/>
              <a:gd name="connsiteY115" fmla="*/ 4072465 h 9505057"/>
              <a:gd name="connsiteX116" fmla="*/ 6045339 w 6408712"/>
              <a:gd name="connsiteY116" fmla="*/ 4167622 h 9505057"/>
              <a:gd name="connsiteX117" fmla="*/ 5997915 w 6408712"/>
              <a:gd name="connsiteY117" fmla="*/ 4264698 h 9505057"/>
              <a:gd name="connsiteX118" fmla="*/ 5925496 w 6408712"/>
              <a:gd name="connsiteY118" fmla="*/ 4384844 h 9505057"/>
              <a:gd name="connsiteX119" fmla="*/ 5830005 w 6408712"/>
              <a:gd name="connsiteY119" fmla="*/ 4504989 h 9505057"/>
              <a:gd name="connsiteX120" fmla="*/ 5659535 w 6408712"/>
              <a:gd name="connsiteY120" fmla="*/ 4651087 h 9505057"/>
              <a:gd name="connsiteX121" fmla="*/ 5419208 w 6408712"/>
              <a:gd name="connsiteY121" fmla="*/ 4818332 h 9505057"/>
              <a:gd name="connsiteX122" fmla="*/ 5106462 w 6408712"/>
              <a:gd name="connsiteY122" fmla="*/ 4963466 h 9505057"/>
              <a:gd name="connsiteX123" fmla="*/ 5153886 w 6408712"/>
              <a:gd name="connsiteY123" fmla="*/ 4986535 h 9505057"/>
              <a:gd name="connsiteX124" fmla="*/ 5276933 w 6408712"/>
              <a:gd name="connsiteY124" fmla="*/ 5106680 h 9505057"/>
              <a:gd name="connsiteX125" fmla="*/ 5346789 w 6408712"/>
              <a:gd name="connsiteY125" fmla="*/ 5203759 h 9505057"/>
              <a:gd name="connsiteX126" fmla="*/ 5419208 w 6408712"/>
              <a:gd name="connsiteY126" fmla="*/ 5323905 h 9505057"/>
              <a:gd name="connsiteX127" fmla="*/ 5492266 w 6408712"/>
              <a:gd name="connsiteY127" fmla="*/ 5470003 h 9505057"/>
              <a:gd name="connsiteX128" fmla="*/ 5564685 w 6408712"/>
              <a:gd name="connsiteY128" fmla="*/ 5662236 h 9505057"/>
              <a:gd name="connsiteX129" fmla="*/ 5492266 w 6408712"/>
              <a:gd name="connsiteY129" fmla="*/ 5542088 h 9505057"/>
              <a:gd name="connsiteX130" fmla="*/ 5419208 w 6408712"/>
              <a:gd name="connsiteY130" fmla="*/ 5444050 h 9505057"/>
              <a:gd name="connsiteX131" fmla="*/ 5324359 w 6408712"/>
              <a:gd name="connsiteY131" fmla="*/ 5323905 h 9505057"/>
              <a:gd name="connsiteX132" fmla="*/ 5203875 w 6408712"/>
              <a:gd name="connsiteY132" fmla="*/ 5203759 h 9505057"/>
              <a:gd name="connsiteX133" fmla="*/ 5059039 w 6408712"/>
              <a:gd name="connsiteY133" fmla="*/ 5106680 h 9505057"/>
              <a:gd name="connsiteX134" fmla="*/ 4913559 w 6408712"/>
              <a:gd name="connsiteY134" fmla="*/ 5036515 h 9505057"/>
              <a:gd name="connsiteX135" fmla="*/ 4818712 w 6408712"/>
              <a:gd name="connsiteY135" fmla="*/ 5036515 h 9505057"/>
              <a:gd name="connsiteX136" fmla="*/ 4720659 w 6408712"/>
              <a:gd name="connsiteY136" fmla="*/ 5036515 h 9505057"/>
              <a:gd name="connsiteX137" fmla="*/ 4432906 w 6408712"/>
              <a:gd name="connsiteY137" fmla="*/ 5131672 h 9505057"/>
              <a:gd name="connsiteX138" fmla="*/ 4333202 w 6408712"/>
              <a:gd name="connsiteY138" fmla="*/ 5186649 h 9505057"/>
              <a:gd name="connsiteX139" fmla="*/ 4182186 w 6408712"/>
              <a:gd name="connsiteY139" fmla="*/ 5226330 h 9505057"/>
              <a:gd name="connsiteX140" fmla="*/ 3788758 w 6408712"/>
              <a:gd name="connsiteY140" fmla="*/ 8002855 h 9505057"/>
              <a:gd name="connsiteX141" fmla="*/ 4816729 w 6408712"/>
              <a:gd name="connsiteY141" fmla="*/ 9505057 h 9505057"/>
              <a:gd name="connsiteX142" fmla="*/ 1440873 w 6408712"/>
              <a:gd name="connsiteY142" fmla="*/ 9505057 h 9505057"/>
              <a:gd name="connsiteX143" fmla="*/ 2443977 w 6408712"/>
              <a:gd name="connsiteY143" fmla="*/ 7990971 h 9505057"/>
              <a:gd name="connsiteX144" fmla="*/ 2303268 w 6408712"/>
              <a:gd name="connsiteY144" fmla="*/ 5266751 h 9505057"/>
              <a:gd name="connsiteX0" fmla="*/ 2071296 w 6408712"/>
              <a:gd name="connsiteY0" fmla="*/ 5083612 h 9505057"/>
              <a:gd name="connsiteX1" fmla="*/ 1878393 w 6408712"/>
              <a:gd name="connsiteY1" fmla="*/ 4986535 h 9505057"/>
              <a:gd name="connsiteX2" fmla="*/ 1685493 w 6408712"/>
              <a:gd name="connsiteY2" fmla="*/ 4913486 h 9505057"/>
              <a:gd name="connsiteX3" fmla="*/ 1470160 w 6408712"/>
              <a:gd name="connsiteY3" fmla="*/ 4843321 h 9505057"/>
              <a:gd name="connsiteX4" fmla="*/ 1277257 w 6408712"/>
              <a:gd name="connsiteY4" fmla="*/ 4818332 h 9505057"/>
              <a:gd name="connsiteX5" fmla="*/ 1084354 w 6408712"/>
              <a:gd name="connsiteY5" fmla="*/ 4793340 h 9505057"/>
              <a:gd name="connsiteX6" fmla="*/ 720980 w 6408712"/>
              <a:gd name="connsiteY6" fmla="*/ 4771233 h 9505057"/>
              <a:gd name="connsiteX7" fmla="*/ 433230 w 6408712"/>
              <a:gd name="connsiteY7" fmla="*/ 4793340 h 9505057"/>
              <a:gd name="connsiteX8" fmla="*/ 167910 w 6408712"/>
              <a:gd name="connsiteY8" fmla="*/ 4818332 h 9505057"/>
              <a:gd name="connsiteX9" fmla="*/ 360810 w 6408712"/>
              <a:gd name="connsiteY9" fmla="*/ 4771233 h 9505057"/>
              <a:gd name="connsiteX10" fmla="*/ 528079 w 6408712"/>
              <a:gd name="connsiteY10" fmla="*/ 4745283 h 9505057"/>
              <a:gd name="connsiteX11" fmla="*/ 913883 w 6408712"/>
              <a:gd name="connsiteY11" fmla="*/ 4720292 h 9505057"/>
              <a:gd name="connsiteX12" fmla="*/ 1277257 w 6408712"/>
              <a:gd name="connsiteY12" fmla="*/ 4745283 h 9505057"/>
              <a:gd name="connsiteX13" fmla="*/ 1638067 w 6408712"/>
              <a:gd name="connsiteY13" fmla="*/ 4818332 h 9505057"/>
              <a:gd name="connsiteX14" fmla="*/ 1950813 w 6408712"/>
              <a:gd name="connsiteY14" fmla="*/ 4913486 h 9505057"/>
              <a:gd name="connsiteX15" fmla="*/ 2238563 w 6408712"/>
              <a:gd name="connsiteY15" fmla="*/ 5036515 h 9505057"/>
              <a:gd name="connsiteX16" fmla="*/ 2456459 w 6408712"/>
              <a:gd name="connsiteY16" fmla="*/ 5156661 h 9505057"/>
              <a:gd name="connsiteX17" fmla="*/ 2624369 w 6408712"/>
              <a:gd name="connsiteY17" fmla="*/ 5276808 h 9505057"/>
              <a:gd name="connsiteX18" fmla="*/ 2651256 w 6408712"/>
              <a:gd name="connsiteY18" fmla="*/ 5295594 h 9505057"/>
              <a:gd name="connsiteX19" fmla="*/ 2656331 w 6408712"/>
              <a:gd name="connsiteY19" fmla="*/ 5296631 h 9505057"/>
              <a:gd name="connsiteX20" fmla="*/ 2649362 w 6408712"/>
              <a:gd name="connsiteY20" fmla="*/ 5203759 h 9505057"/>
              <a:gd name="connsiteX21" fmla="*/ 2601939 w 6408712"/>
              <a:gd name="connsiteY21" fmla="*/ 4891378 h 9505057"/>
              <a:gd name="connsiteX22" fmla="*/ 2311623 w 6408712"/>
              <a:gd name="connsiteY22" fmla="*/ 4047474 h 9505057"/>
              <a:gd name="connsiteX23" fmla="*/ 2191139 w 6408712"/>
              <a:gd name="connsiteY23" fmla="*/ 3806222 h 9505057"/>
              <a:gd name="connsiteX24" fmla="*/ 2045662 w 6408712"/>
              <a:gd name="connsiteY24" fmla="*/ 3540939 h 9505057"/>
              <a:gd name="connsiteX25" fmla="*/ 1855963 w 6408712"/>
              <a:gd name="connsiteY25" fmla="*/ 3275657 h 9505057"/>
              <a:gd name="connsiteX26" fmla="*/ 1638067 w 6408712"/>
              <a:gd name="connsiteY26" fmla="*/ 3010375 h 9505057"/>
              <a:gd name="connsiteX27" fmla="*/ 1397740 w 6408712"/>
              <a:gd name="connsiteY27" fmla="*/ 2747015 h 9505057"/>
              <a:gd name="connsiteX28" fmla="*/ 1106786 w 6408712"/>
              <a:gd name="connsiteY28" fmla="*/ 2456744 h 9505057"/>
              <a:gd name="connsiteX29" fmla="*/ 794040 w 6408712"/>
              <a:gd name="connsiteY29" fmla="*/ 2191462 h 9505057"/>
              <a:gd name="connsiteX30" fmla="*/ 408236 w 6408712"/>
              <a:gd name="connsiteY30" fmla="*/ 1951169 h 9505057"/>
              <a:gd name="connsiteX31" fmla="*/ 0 w 6408712"/>
              <a:gd name="connsiteY31" fmla="*/ 1710878 h 9505057"/>
              <a:gd name="connsiteX32" fmla="*/ 192903 w 6408712"/>
              <a:gd name="connsiteY32" fmla="*/ 1782965 h 9505057"/>
              <a:gd name="connsiteX33" fmla="*/ 408236 w 6408712"/>
              <a:gd name="connsiteY33" fmla="*/ 1878120 h 9505057"/>
              <a:gd name="connsiteX34" fmla="*/ 698550 w 6408712"/>
              <a:gd name="connsiteY34" fmla="*/ 2023256 h 9505057"/>
              <a:gd name="connsiteX35" fmla="*/ 1011936 w 6408712"/>
              <a:gd name="connsiteY35" fmla="*/ 2241442 h 9505057"/>
              <a:gd name="connsiteX36" fmla="*/ 1397740 w 6408712"/>
              <a:gd name="connsiteY36" fmla="*/ 2529793 h 9505057"/>
              <a:gd name="connsiteX37" fmla="*/ 1590002 w 6408712"/>
              <a:gd name="connsiteY37" fmla="*/ 2722026 h 9505057"/>
              <a:gd name="connsiteX38" fmla="*/ 1782903 w 6408712"/>
              <a:gd name="connsiteY38" fmla="*/ 2915221 h 9505057"/>
              <a:gd name="connsiteX39" fmla="*/ 1975806 w 6408712"/>
              <a:gd name="connsiteY39" fmla="*/ 3155512 h 9505057"/>
              <a:gd name="connsiteX40" fmla="*/ 2168709 w 6408712"/>
              <a:gd name="connsiteY40" fmla="*/ 3395803 h 9505057"/>
              <a:gd name="connsiteX41" fmla="*/ 2289193 w 6408712"/>
              <a:gd name="connsiteY41" fmla="*/ 3565931 h 9505057"/>
              <a:gd name="connsiteX42" fmla="*/ 2529519 w 6408712"/>
              <a:gd name="connsiteY42" fmla="*/ 3734134 h 9505057"/>
              <a:gd name="connsiteX43" fmla="*/ 2576943 w 6408712"/>
              <a:gd name="connsiteY43" fmla="*/ 3613988 h 9505057"/>
              <a:gd name="connsiteX44" fmla="*/ 2576943 w 6408712"/>
              <a:gd name="connsiteY44" fmla="*/ 3445785 h 9505057"/>
              <a:gd name="connsiteX45" fmla="*/ 2554513 w 6408712"/>
              <a:gd name="connsiteY45" fmla="*/ 3228561 h 9505057"/>
              <a:gd name="connsiteX46" fmla="*/ 2431466 w 6408712"/>
              <a:gd name="connsiteY46" fmla="*/ 2481733 h 9505057"/>
              <a:gd name="connsiteX47" fmla="*/ 2336616 w 6408712"/>
              <a:gd name="connsiteY47" fmla="*/ 1517683 h 9505057"/>
              <a:gd name="connsiteX48" fmla="*/ 2289193 w 6408712"/>
              <a:gd name="connsiteY48" fmla="*/ 603614 h 9505057"/>
              <a:gd name="connsiteX49" fmla="*/ 2289193 w 6408712"/>
              <a:gd name="connsiteY49" fmla="*/ 240291 h 9505057"/>
              <a:gd name="connsiteX50" fmla="*/ 2311623 w 6408712"/>
              <a:gd name="connsiteY50" fmla="*/ 0 h 9505057"/>
              <a:gd name="connsiteX51" fmla="*/ 2456459 w 6408712"/>
              <a:gd name="connsiteY51" fmla="*/ 1397538 h 9505057"/>
              <a:gd name="connsiteX52" fmla="*/ 2601939 w 6408712"/>
              <a:gd name="connsiteY52" fmla="*/ 2481733 h 9505057"/>
              <a:gd name="connsiteX53" fmla="*/ 2674997 w 6408712"/>
              <a:gd name="connsiteY53" fmla="*/ 2915221 h 9505057"/>
              <a:gd name="connsiteX54" fmla="*/ 2722422 w 6408712"/>
              <a:gd name="connsiteY54" fmla="*/ 3228561 h 9505057"/>
              <a:gd name="connsiteX55" fmla="*/ 2987742 w 6408712"/>
              <a:gd name="connsiteY55" fmla="*/ 4287767 h 9505057"/>
              <a:gd name="connsiteX56" fmla="*/ 3082592 w 6408712"/>
              <a:gd name="connsiteY56" fmla="*/ 4745283 h 9505057"/>
              <a:gd name="connsiteX57" fmla="*/ 3250499 w 6408712"/>
              <a:gd name="connsiteY57" fmla="*/ 5226826 h 9505057"/>
              <a:gd name="connsiteX58" fmla="*/ 3395976 w 6408712"/>
              <a:gd name="connsiteY58" fmla="*/ 5058623 h 9505057"/>
              <a:gd name="connsiteX59" fmla="*/ 3515819 w 6408712"/>
              <a:gd name="connsiteY59" fmla="*/ 4771233 h 9505057"/>
              <a:gd name="connsiteX60" fmla="*/ 3588879 w 6408712"/>
              <a:gd name="connsiteY60" fmla="*/ 4600146 h 9505057"/>
              <a:gd name="connsiteX61" fmla="*/ 3661299 w 6408712"/>
              <a:gd name="connsiteY61" fmla="*/ 4432902 h 9505057"/>
              <a:gd name="connsiteX62" fmla="*/ 3854199 w 6408712"/>
              <a:gd name="connsiteY62" fmla="*/ 4119562 h 9505057"/>
              <a:gd name="connsiteX63" fmla="*/ 4047102 w 6408712"/>
              <a:gd name="connsiteY63" fmla="*/ 3806222 h 9505057"/>
              <a:gd name="connsiteX64" fmla="*/ 4240005 w 6408712"/>
              <a:gd name="connsiteY64" fmla="*/ 3468852 h 9505057"/>
              <a:gd name="connsiteX65" fmla="*/ 4312422 w 6408712"/>
              <a:gd name="connsiteY65" fmla="*/ 3275657 h 9505057"/>
              <a:gd name="connsiteX66" fmla="*/ 4359848 w 6408712"/>
              <a:gd name="connsiteY66" fmla="*/ 3082463 h 9505057"/>
              <a:gd name="connsiteX67" fmla="*/ 4407272 w 6408712"/>
              <a:gd name="connsiteY67" fmla="*/ 2890230 h 9505057"/>
              <a:gd name="connsiteX68" fmla="*/ 4407272 w 6408712"/>
              <a:gd name="connsiteY68" fmla="*/ 2697035 h 9505057"/>
              <a:gd name="connsiteX69" fmla="*/ 4385483 w 6408712"/>
              <a:gd name="connsiteY69" fmla="*/ 2456744 h 9505057"/>
              <a:gd name="connsiteX70" fmla="*/ 4334853 w 6408712"/>
              <a:gd name="connsiteY70" fmla="*/ 2241442 h 9505057"/>
              <a:gd name="connsiteX71" fmla="*/ 4240005 w 6408712"/>
              <a:gd name="connsiteY71" fmla="*/ 1976160 h 9505057"/>
              <a:gd name="connsiteX72" fmla="*/ 4119522 w 6408712"/>
              <a:gd name="connsiteY72" fmla="*/ 1710878 h 9505057"/>
              <a:gd name="connsiteX73" fmla="*/ 4192579 w 6408712"/>
              <a:gd name="connsiteY73" fmla="*/ 1807957 h 9505057"/>
              <a:gd name="connsiteX74" fmla="*/ 4287429 w 6408712"/>
              <a:gd name="connsiteY74" fmla="*/ 1928102 h 9505057"/>
              <a:gd name="connsiteX75" fmla="*/ 4359848 w 6408712"/>
              <a:gd name="connsiteY75" fmla="*/ 2071316 h 9505057"/>
              <a:gd name="connsiteX76" fmla="*/ 4432906 w 6408712"/>
              <a:gd name="connsiteY76" fmla="*/ 2263550 h 9505057"/>
              <a:gd name="connsiteX77" fmla="*/ 4480332 w 6408712"/>
              <a:gd name="connsiteY77" fmla="*/ 2503841 h 9505057"/>
              <a:gd name="connsiteX78" fmla="*/ 4505325 w 6408712"/>
              <a:gd name="connsiteY78" fmla="*/ 2795075 h 9505057"/>
              <a:gd name="connsiteX79" fmla="*/ 4480332 w 6408712"/>
              <a:gd name="connsiteY79" fmla="*/ 2962317 h 9505057"/>
              <a:gd name="connsiteX80" fmla="*/ 4455336 w 6408712"/>
              <a:gd name="connsiteY80" fmla="*/ 3133404 h 9505057"/>
              <a:gd name="connsiteX81" fmla="*/ 4648239 w 6408712"/>
              <a:gd name="connsiteY81" fmla="*/ 2987309 h 9505057"/>
              <a:gd name="connsiteX82" fmla="*/ 4866136 w 6408712"/>
              <a:gd name="connsiteY82" fmla="*/ 2842172 h 9505057"/>
              <a:gd name="connsiteX83" fmla="*/ 5131456 w 6408712"/>
              <a:gd name="connsiteY83" fmla="*/ 2697035 h 9505057"/>
              <a:gd name="connsiteX84" fmla="*/ 5444202 w 6408712"/>
              <a:gd name="connsiteY84" fmla="*/ 2529793 h 9505057"/>
              <a:gd name="connsiteX85" fmla="*/ 5782582 w 6408712"/>
              <a:gd name="connsiteY85" fmla="*/ 2409645 h 9505057"/>
              <a:gd name="connsiteX86" fmla="*/ 5925496 w 6408712"/>
              <a:gd name="connsiteY86" fmla="*/ 2383695 h 9505057"/>
              <a:gd name="connsiteX87" fmla="*/ 6095968 w 6408712"/>
              <a:gd name="connsiteY87" fmla="*/ 2361588 h 9505057"/>
              <a:gd name="connsiteX88" fmla="*/ 6263235 w 6408712"/>
              <a:gd name="connsiteY88" fmla="*/ 2336599 h 9505057"/>
              <a:gd name="connsiteX89" fmla="*/ 6408712 w 6408712"/>
              <a:gd name="connsiteY89" fmla="*/ 2361588 h 9505057"/>
              <a:gd name="connsiteX90" fmla="*/ 6190816 w 6408712"/>
              <a:gd name="connsiteY90" fmla="*/ 2409645 h 9505057"/>
              <a:gd name="connsiteX91" fmla="*/ 5950489 w 6408712"/>
              <a:gd name="connsiteY91" fmla="*/ 2456744 h 9505057"/>
              <a:gd name="connsiteX92" fmla="*/ 5659535 w 6408712"/>
              <a:gd name="connsiteY92" fmla="*/ 2554782 h 9505057"/>
              <a:gd name="connsiteX93" fmla="*/ 5324359 w 6408712"/>
              <a:gd name="connsiteY93" fmla="*/ 2697035 h 9505057"/>
              <a:gd name="connsiteX94" fmla="*/ 5153886 w 6408712"/>
              <a:gd name="connsiteY94" fmla="*/ 2795075 h 9505057"/>
              <a:gd name="connsiteX95" fmla="*/ 4985979 w 6408712"/>
              <a:gd name="connsiteY95" fmla="*/ 2915221 h 9505057"/>
              <a:gd name="connsiteX96" fmla="*/ 4818712 w 6408712"/>
              <a:gd name="connsiteY96" fmla="*/ 3035366 h 9505057"/>
              <a:gd name="connsiteX97" fmla="*/ 4673233 w 6408712"/>
              <a:gd name="connsiteY97" fmla="*/ 3180503 h 9505057"/>
              <a:gd name="connsiteX98" fmla="*/ 4527756 w 6408712"/>
              <a:gd name="connsiteY98" fmla="*/ 3348706 h 9505057"/>
              <a:gd name="connsiteX99" fmla="*/ 4385483 w 6408712"/>
              <a:gd name="connsiteY99" fmla="*/ 3540939 h 9505057"/>
              <a:gd name="connsiteX100" fmla="*/ 4141952 w 6408712"/>
              <a:gd name="connsiteY100" fmla="*/ 3926367 h 9505057"/>
              <a:gd name="connsiteX101" fmla="*/ 3999679 w 6408712"/>
              <a:gd name="connsiteY101" fmla="*/ 4214718 h 9505057"/>
              <a:gd name="connsiteX102" fmla="*/ 3901625 w 6408712"/>
              <a:gd name="connsiteY102" fmla="*/ 4480001 h 9505057"/>
              <a:gd name="connsiteX103" fmla="*/ 3854199 w 6408712"/>
              <a:gd name="connsiteY103" fmla="*/ 4891378 h 9505057"/>
              <a:gd name="connsiteX104" fmla="*/ 3974042 w 6408712"/>
              <a:gd name="connsiteY104" fmla="*/ 5011526 h 9505057"/>
              <a:gd name="connsiteX105" fmla="*/ 4119522 w 6408712"/>
              <a:gd name="connsiteY105" fmla="*/ 5011526 h 9505057"/>
              <a:gd name="connsiteX106" fmla="*/ 4334853 w 6408712"/>
              <a:gd name="connsiteY106" fmla="*/ 4986535 h 9505057"/>
              <a:gd name="connsiteX107" fmla="*/ 4648239 w 6408712"/>
              <a:gd name="connsiteY107" fmla="*/ 4938477 h 9505057"/>
              <a:gd name="connsiteX108" fmla="*/ 4960985 w 6408712"/>
              <a:gd name="connsiteY108" fmla="*/ 4843321 h 9505057"/>
              <a:gd name="connsiteX109" fmla="*/ 5299365 w 6408712"/>
              <a:gd name="connsiteY109" fmla="*/ 4698184 h 9505057"/>
              <a:gd name="connsiteX110" fmla="*/ 5612109 w 6408712"/>
              <a:gd name="connsiteY110" fmla="*/ 4530942 h 9505057"/>
              <a:gd name="connsiteX111" fmla="*/ 5757588 w 6408712"/>
              <a:gd name="connsiteY111" fmla="*/ 4432902 h 9505057"/>
              <a:gd name="connsiteX112" fmla="*/ 5877431 w 6408712"/>
              <a:gd name="connsiteY112" fmla="*/ 4312756 h 9505057"/>
              <a:gd name="connsiteX113" fmla="*/ 5975483 w 6408712"/>
              <a:gd name="connsiteY113" fmla="*/ 4214718 h 9505057"/>
              <a:gd name="connsiteX114" fmla="*/ 6045339 w 6408712"/>
              <a:gd name="connsiteY114" fmla="*/ 4072465 h 9505057"/>
              <a:gd name="connsiteX115" fmla="*/ 6045339 w 6408712"/>
              <a:gd name="connsiteY115" fmla="*/ 4167622 h 9505057"/>
              <a:gd name="connsiteX116" fmla="*/ 5997915 w 6408712"/>
              <a:gd name="connsiteY116" fmla="*/ 4264698 h 9505057"/>
              <a:gd name="connsiteX117" fmla="*/ 5925496 w 6408712"/>
              <a:gd name="connsiteY117" fmla="*/ 4384844 h 9505057"/>
              <a:gd name="connsiteX118" fmla="*/ 5830005 w 6408712"/>
              <a:gd name="connsiteY118" fmla="*/ 4504989 h 9505057"/>
              <a:gd name="connsiteX119" fmla="*/ 5659535 w 6408712"/>
              <a:gd name="connsiteY119" fmla="*/ 4651087 h 9505057"/>
              <a:gd name="connsiteX120" fmla="*/ 5419208 w 6408712"/>
              <a:gd name="connsiteY120" fmla="*/ 4818332 h 9505057"/>
              <a:gd name="connsiteX121" fmla="*/ 5106462 w 6408712"/>
              <a:gd name="connsiteY121" fmla="*/ 4963466 h 9505057"/>
              <a:gd name="connsiteX122" fmla="*/ 5153886 w 6408712"/>
              <a:gd name="connsiteY122" fmla="*/ 4986535 h 9505057"/>
              <a:gd name="connsiteX123" fmla="*/ 5276933 w 6408712"/>
              <a:gd name="connsiteY123" fmla="*/ 5106680 h 9505057"/>
              <a:gd name="connsiteX124" fmla="*/ 5346789 w 6408712"/>
              <a:gd name="connsiteY124" fmla="*/ 5203759 h 9505057"/>
              <a:gd name="connsiteX125" fmla="*/ 5419208 w 6408712"/>
              <a:gd name="connsiteY125" fmla="*/ 5323905 h 9505057"/>
              <a:gd name="connsiteX126" fmla="*/ 5492266 w 6408712"/>
              <a:gd name="connsiteY126" fmla="*/ 5470003 h 9505057"/>
              <a:gd name="connsiteX127" fmla="*/ 5564685 w 6408712"/>
              <a:gd name="connsiteY127" fmla="*/ 5662236 h 9505057"/>
              <a:gd name="connsiteX128" fmla="*/ 5492266 w 6408712"/>
              <a:gd name="connsiteY128" fmla="*/ 5542088 h 9505057"/>
              <a:gd name="connsiteX129" fmla="*/ 5419208 w 6408712"/>
              <a:gd name="connsiteY129" fmla="*/ 5444050 h 9505057"/>
              <a:gd name="connsiteX130" fmla="*/ 5324359 w 6408712"/>
              <a:gd name="connsiteY130" fmla="*/ 5323905 h 9505057"/>
              <a:gd name="connsiteX131" fmla="*/ 5203875 w 6408712"/>
              <a:gd name="connsiteY131" fmla="*/ 5203759 h 9505057"/>
              <a:gd name="connsiteX132" fmla="*/ 5059039 w 6408712"/>
              <a:gd name="connsiteY132" fmla="*/ 5106680 h 9505057"/>
              <a:gd name="connsiteX133" fmla="*/ 4913559 w 6408712"/>
              <a:gd name="connsiteY133" fmla="*/ 5036515 h 9505057"/>
              <a:gd name="connsiteX134" fmla="*/ 4818712 w 6408712"/>
              <a:gd name="connsiteY134" fmla="*/ 5036515 h 9505057"/>
              <a:gd name="connsiteX135" fmla="*/ 4720659 w 6408712"/>
              <a:gd name="connsiteY135" fmla="*/ 5036515 h 9505057"/>
              <a:gd name="connsiteX136" fmla="*/ 4432906 w 6408712"/>
              <a:gd name="connsiteY136" fmla="*/ 5131672 h 9505057"/>
              <a:gd name="connsiteX137" fmla="*/ 4333202 w 6408712"/>
              <a:gd name="connsiteY137" fmla="*/ 5186649 h 9505057"/>
              <a:gd name="connsiteX138" fmla="*/ 4182186 w 6408712"/>
              <a:gd name="connsiteY138" fmla="*/ 5226330 h 9505057"/>
              <a:gd name="connsiteX139" fmla="*/ 3788758 w 6408712"/>
              <a:gd name="connsiteY139" fmla="*/ 8002855 h 9505057"/>
              <a:gd name="connsiteX140" fmla="*/ 4816729 w 6408712"/>
              <a:gd name="connsiteY140" fmla="*/ 9505057 h 9505057"/>
              <a:gd name="connsiteX141" fmla="*/ 1440873 w 6408712"/>
              <a:gd name="connsiteY141" fmla="*/ 9505057 h 9505057"/>
              <a:gd name="connsiteX142" fmla="*/ 2443977 w 6408712"/>
              <a:gd name="connsiteY142" fmla="*/ 7990971 h 9505057"/>
              <a:gd name="connsiteX143" fmla="*/ 2303268 w 6408712"/>
              <a:gd name="connsiteY143" fmla="*/ 5266751 h 9505057"/>
              <a:gd name="connsiteX0" fmla="*/ 2071296 w 6408712"/>
              <a:gd name="connsiteY0" fmla="*/ 5083612 h 9505057"/>
              <a:gd name="connsiteX1" fmla="*/ 1878393 w 6408712"/>
              <a:gd name="connsiteY1" fmla="*/ 4986535 h 9505057"/>
              <a:gd name="connsiteX2" fmla="*/ 1685493 w 6408712"/>
              <a:gd name="connsiteY2" fmla="*/ 4913486 h 9505057"/>
              <a:gd name="connsiteX3" fmla="*/ 1470160 w 6408712"/>
              <a:gd name="connsiteY3" fmla="*/ 4843321 h 9505057"/>
              <a:gd name="connsiteX4" fmla="*/ 1277257 w 6408712"/>
              <a:gd name="connsiteY4" fmla="*/ 4818332 h 9505057"/>
              <a:gd name="connsiteX5" fmla="*/ 1084354 w 6408712"/>
              <a:gd name="connsiteY5" fmla="*/ 4793340 h 9505057"/>
              <a:gd name="connsiteX6" fmla="*/ 720980 w 6408712"/>
              <a:gd name="connsiteY6" fmla="*/ 4771233 h 9505057"/>
              <a:gd name="connsiteX7" fmla="*/ 433230 w 6408712"/>
              <a:gd name="connsiteY7" fmla="*/ 4793340 h 9505057"/>
              <a:gd name="connsiteX8" fmla="*/ 167910 w 6408712"/>
              <a:gd name="connsiteY8" fmla="*/ 4818332 h 9505057"/>
              <a:gd name="connsiteX9" fmla="*/ 360810 w 6408712"/>
              <a:gd name="connsiteY9" fmla="*/ 4771233 h 9505057"/>
              <a:gd name="connsiteX10" fmla="*/ 528079 w 6408712"/>
              <a:gd name="connsiteY10" fmla="*/ 4745283 h 9505057"/>
              <a:gd name="connsiteX11" fmla="*/ 913883 w 6408712"/>
              <a:gd name="connsiteY11" fmla="*/ 4720292 h 9505057"/>
              <a:gd name="connsiteX12" fmla="*/ 1277257 w 6408712"/>
              <a:gd name="connsiteY12" fmla="*/ 4745283 h 9505057"/>
              <a:gd name="connsiteX13" fmla="*/ 1638067 w 6408712"/>
              <a:gd name="connsiteY13" fmla="*/ 4818332 h 9505057"/>
              <a:gd name="connsiteX14" fmla="*/ 1950813 w 6408712"/>
              <a:gd name="connsiteY14" fmla="*/ 4913486 h 9505057"/>
              <a:gd name="connsiteX15" fmla="*/ 2238563 w 6408712"/>
              <a:gd name="connsiteY15" fmla="*/ 5036515 h 9505057"/>
              <a:gd name="connsiteX16" fmla="*/ 2456459 w 6408712"/>
              <a:gd name="connsiteY16" fmla="*/ 5156661 h 9505057"/>
              <a:gd name="connsiteX17" fmla="*/ 2624369 w 6408712"/>
              <a:gd name="connsiteY17" fmla="*/ 5276808 h 9505057"/>
              <a:gd name="connsiteX18" fmla="*/ 2651256 w 6408712"/>
              <a:gd name="connsiteY18" fmla="*/ 5295594 h 9505057"/>
              <a:gd name="connsiteX19" fmla="*/ 2656331 w 6408712"/>
              <a:gd name="connsiteY19" fmla="*/ 5296631 h 9505057"/>
              <a:gd name="connsiteX20" fmla="*/ 2649362 w 6408712"/>
              <a:gd name="connsiteY20" fmla="*/ 5203759 h 9505057"/>
              <a:gd name="connsiteX21" fmla="*/ 2601939 w 6408712"/>
              <a:gd name="connsiteY21" fmla="*/ 4891378 h 9505057"/>
              <a:gd name="connsiteX22" fmla="*/ 2311623 w 6408712"/>
              <a:gd name="connsiteY22" fmla="*/ 4047474 h 9505057"/>
              <a:gd name="connsiteX23" fmla="*/ 2191139 w 6408712"/>
              <a:gd name="connsiteY23" fmla="*/ 3806222 h 9505057"/>
              <a:gd name="connsiteX24" fmla="*/ 2045662 w 6408712"/>
              <a:gd name="connsiteY24" fmla="*/ 3540939 h 9505057"/>
              <a:gd name="connsiteX25" fmla="*/ 1855963 w 6408712"/>
              <a:gd name="connsiteY25" fmla="*/ 3275657 h 9505057"/>
              <a:gd name="connsiteX26" fmla="*/ 1638067 w 6408712"/>
              <a:gd name="connsiteY26" fmla="*/ 3010375 h 9505057"/>
              <a:gd name="connsiteX27" fmla="*/ 1397740 w 6408712"/>
              <a:gd name="connsiteY27" fmla="*/ 2747015 h 9505057"/>
              <a:gd name="connsiteX28" fmla="*/ 1106786 w 6408712"/>
              <a:gd name="connsiteY28" fmla="*/ 2456744 h 9505057"/>
              <a:gd name="connsiteX29" fmla="*/ 794040 w 6408712"/>
              <a:gd name="connsiteY29" fmla="*/ 2191462 h 9505057"/>
              <a:gd name="connsiteX30" fmla="*/ 408236 w 6408712"/>
              <a:gd name="connsiteY30" fmla="*/ 1951169 h 9505057"/>
              <a:gd name="connsiteX31" fmla="*/ 0 w 6408712"/>
              <a:gd name="connsiteY31" fmla="*/ 1710878 h 9505057"/>
              <a:gd name="connsiteX32" fmla="*/ 192903 w 6408712"/>
              <a:gd name="connsiteY32" fmla="*/ 1782965 h 9505057"/>
              <a:gd name="connsiteX33" fmla="*/ 408236 w 6408712"/>
              <a:gd name="connsiteY33" fmla="*/ 1878120 h 9505057"/>
              <a:gd name="connsiteX34" fmla="*/ 698550 w 6408712"/>
              <a:gd name="connsiteY34" fmla="*/ 2023256 h 9505057"/>
              <a:gd name="connsiteX35" fmla="*/ 1011936 w 6408712"/>
              <a:gd name="connsiteY35" fmla="*/ 2241442 h 9505057"/>
              <a:gd name="connsiteX36" fmla="*/ 1397740 w 6408712"/>
              <a:gd name="connsiteY36" fmla="*/ 2529793 h 9505057"/>
              <a:gd name="connsiteX37" fmla="*/ 1590002 w 6408712"/>
              <a:gd name="connsiteY37" fmla="*/ 2722026 h 9505057"/>
              <a:gd name="connsiteX38" fmla="*/ 1782903 w 6408712"/>
              <a:gd name="connsiteY38" fmla="*/ 2915221 h 9505057"/>
              <a:gd name="connsiteX39" fmla="*/ 1975806 w 6408712"/>
              <a:gd name="connsiteY39" fmla="*/ 3155512 h 9505057"/>
              <a:gd name="connsiteX40" fmla="*/ 2168709 w 6408712"/>
              <a:gd name="connsiteY40" fmla="*/ 3395803 h 9505057"/>
              <a:gd name="connsiteX41" fmla="*/ 2289193 w 6408712"/>
              <a:gd name="connsiteY41" fmla="*/ 3565931 h 9505057"/>
              <a:gd name="connsiteX42" fmla="*/ 2529519 w 6408712"/>
              <a:gd name="connsiteY42" fmla="*/ 3734134 h 9505057"/>
              <a:gd name="connsiteX43" fmla="*/ 2576943 w 6408712"/>
              <a:gd name="connsiteY43" fmla="*/ 3613988 h 9505057"/>
              <a:gd name="connsiteX44" fmla="*/ 2576943 w 6408712"/>
              <a:gd name="connsiteY44" fmla="*/ 3445785 h 9505057"/>
              <a:gd name="connsiteX45" fmla="*/ 2554513 w 6408712"/>
              <a:gd name="connsiteY45" fmla="*/ 3228561 h 9505057"/>
              <a:gd name="connsiteX46" fmla="*/ 2431466 w 6408712"/>
              <a:gd name="connsiteY46" fmla="*/ 2481733 h 9505057"/>
              <a:gd name="connsiteX47" fmla="*/ 2336616 w 6408712"/>
              <a:gd name="connsiteY47" fmla="*/ 1517683 h 9505057"/>
              <a:gd name="connsiteX48" fmla="*/ 2289193 w 6408712"/>
              <a:gd name="connsiteY48" fmla="*/ 603614 h 9505057"/>
              <a:gd name="connsiteX49" fmla="*/ 2289193 w 6408712"/>
              <a:gd name="connsiteY49" fmla="*/ 240291 h 9505057"/>
              <a:gd name="connsiteX50" fmla="*/ 2311623 w 6408712"/>
              <a:gd name="connsiteY50" fmla="*/ 0 h 9505057"/>
              <a:gd name="connsiteX51" fmla="*/ 2456459 w 6408712"/>
              <a:gd name="connsiteY51" fmla="*/ 1397538 h 9505057"/>
              <a:gd name="connsiteX52" fmla="*/ 2601939 w 6408712"/>
              <a:gd name="connsiteY52" fmla="*/ 2481733 h 9505057"/>
              <a:gd name="connsiteX53" fmla="*/ 2674997 w 6408712"/>
              <a:gd name="connsiteY53" fmla="*/ 2915221 h 9505057"/>
              <a:gd name="connsiteX54" fmla="*/ 2722422 w 6408712"/>
              <a:gd name="connsiteY54" fmla="*/ 3228561 h 9505057"/>
              <a:gd name="connsiteX55" fmla="*/ 2987742 w 6408712"/>
              <a:gd name="connsiteY55" fmla="*/ 4287767 h 9505057"/>
              <a:gd name="connsiteX56" fmla="*/ 3082592 w 6408712"/>
              <a:gd name="connsiteY56" fmla="*/ 4745283 h 9505057"/>
              <a:gd name="connsiteX57" fmla="*/ 3250499 w 6408712"/>
              <a:gd name="connsiteY57" fmla="*/ 5226826 h 9505057"/>
              <a:gd name="connsiteX58" fmla="*/ 3395976 w 6408712"/>
              <a:gd name="connsiteY58" fmla="*/ 5058623 h 9505057"/>
              <a:gd name="connsiteX59" fmla="*/ 3515819 w 6408712"/>
              <a:gd name="connsiteY59" fmla="*/ 4771233 h 9505057"/>
              <a:gd name="connsiteX60" fmla="*/ 3588879 w 6408712"/>
              <a:gd name="connsiteY60" fmla="*/ 4600146 h 9505057"/>
              <a:gd name="connsiteX61" fmla="*/ 3661299 w 6408712"/>
              <a:gd name="connsiteY61" fmla="*/ 4432902 h 9505057"/>
              <a:gd name="connsiteX62" fmla="*/ 3854199 w 6408712"/>
              <a:gd name="connsiteY62" fmla="*/ 4119562 h 9505057"/>
              <a:gd name="connsiteX63" fmla="*/ 4047102 w 6408712"/>
              <a:gd name="connsiteY63" fmla="*/ 3806222 h 9505057"/>
              <a:gd name="connsiteX64" fmla="*/ 4240005 w 6408712"/>
              <a:gd name="connsiteY64" fmla="*/ 3468852 h 9505057"/>
              <a:gd name="connsiteX65" fmla="*/ 4312422 w 6408712"/>
              <a:gd name="connsiteY65" fmla="*/ 3275657 h 9505057"/>
              <a:gd name="connsiteX66" fmla="*/ 4359848 w 6408712"/>
              <a:gd name="connsiteY66" fmla="*/ 3082463 h 9505057"/>
              <a:gd name="connsiteX67" fmla="*/ 4407272 w 6408712"/>
              <a:gd name="connsiteY67" fmla="*/ 2890230 h 9505057"/>
              <a:gd name="connsiteX68" fmla="*/ 4407272 w 6408712"/>
              <a:gd name="connsiteY68" fmla="*/ 2697035 h 9505057"/>
              <a:gd name="connsiteX69" fmla="*/ 4385483 w 6408712"/>
              <a:gd name="connsiteY69" fmla="*/ 2456744 h 9505057"/>
              <a:gd name="connsiteX70" fmla="*/ 4334853 w 6408712"/>
              <a:gd name="connsiteY70" fmla="*/ 2241442 h 9505057"/>
              <a:gd name="connsiteX71" fmla="*/ 4240005 w 6408712"/>
              <a:gd name="connsiteY71" fmla="*/ 1976160 h 9505057"/>
              <a:gd name="connsiteX72" fmla="*/ 4119522 w 6408712"/>
              <a:gd name="connsiteY72" fmla="*/ 1710878 h 9505057"/>
              <a:gd name="connsiteX73" fmla="*/ 4192579 w 6408712"/>
              <a:gd name="connsiteY73" fmla="*/ 1807957 h 9505057"/>
              <a:gd name="connsiteX74" fmla="*/ 4287429 w 6408712"/>
              <a:gd name="connsiteY74" fmla="*/ 1928102 h 9505057"/>
              <a:gd name="connsiteX75" fmla="*/ 4359848 w 6408712"/>
              <a:gd name="connsiteY75" fmla="*/ 2071316 h 9505057"/>
              <a:gd name="connsiteX76" fmla="*/ 4432906 w 6408712"/>
              <a:gd name="connsiteY76" fmla="*/ 2263550 h 9505057"/>
              <a:gd name="connsiteX77" fmla="*/ 4480332 w 6408712"/>
              <a:gd name="connsiteY77" fmla="*/ 2503841 h 9505057"/>
              <a:gd name="connsiteX78" fmla="*/ 4505325 w 6408712"/>
              <a:gd name="connsiteY78" fmla="*/ 2795075 h 9505057"/>
              <a:gd name="connsiteX79" fmla="*/ 4480332 w 6408712"/>
              <a:gd name="connsiteY79" fmla="*/ 2962317 h 9505057"/>
              <a:gd name="connsiteX80" fmla="*/ 4455336 w 6408712"/>
              <a:gd name="connsiteY80" fmla="*/ 3133404 h 9505057"/>
              <a:gd name="connsiteX81" fmla="*/ 4648239 w 6408712"/>
              <a:gd name="connsiteY81" fmla="*/ 2987309 h 9505057"/>
              <a:gd name="connsiteX82" fmla="*/ 4866136 w 6408712"/>
              <a:gd name="connsiteY82" fmla="*/ 2842172 h 9505057"/>
              <a:gd name="connsiteX83" fmla="*/ 5131456 w 6408712"/>
              <a:gd name="connsiteY83" fmla="*/ 2697035 h 9505057"/>
              <a:gd name="connsiteX84" fmla="*/ 5444202 w 6408712"/>
              <a:gd name="connsiteY84" fmla="*/ 2529793 h 9505057"/>
              <a:gd name="connsiteX85" fmla="*/ 5782582 w 6408712"/>
              <a:gd name="connsiteY85" fmla="*/ 2409645 h 9505057"/>
              <a:gd name="connsiteX86" fmla="*/ 5925496 w 6408712"/>
              <a:gd name="connsiteY86" fmla="*/ 2383695 h 9505057"/>
              <a:gd name="connsiteX87" fmla="*/ 6095968 w 6408712"/>
              <a:gd name="connsiteY87" fmla="*/ 2361588 h 9505057"/>
              <a:gd name="connsiteX88" fmla="*/ 6263235 w 6408712"/>
              <a:gd name="connsiteY88" fmla="*/ 2336599 h 9505057"/>
              <a:gd name="connsiteX89" fmla="*/ 6408712 w 6408712"/>
              <a:gd name="connsiteY89" fmla="*/ 2361588 h 9505057"/>
              <a:gd name="connsiteX90" fmla="*/ 6190816 w 6408712"/>
              <a:gd name="connsiteY90" fmla="*/ 2409645 h 9505057"/>
              <a:gd name="connsiteX91" fmla="*/ 5950489 w 6408712"/>
              <a:gd name="connsiteY91" fmla="*/ 2456744 h 9505057"/>
              <a:gd name="connsiteX92" fmla="*/ 5659535 w 6408712"/>
              <a:gd name="connsiteY92" fmla="*/ 2554782 h 9505057"/>
              <a:gd name="connsiteX93" fmla="*/ 5324359 w 6408712"/>
              <a:gd name="connsiteY93" fmla="*/ 2697035 h 9505057"/>
              <a:gd name="connsiteX94" fmla="*/ 5153886 w 6408712"/>
              <a:gd name="connsiteY94" fmla="*/ 2795075 h 9505057"/>
              <a:gd name="connsiteX95" fmla="*/ 4985979 w 6408712"/>
              <a:gd name="connsiteY95" fmla="*/ 2915221 h 9505057"/>
              <a:gd name="connsiteX96" fmla="*/ 4818712 w 6408712"/>
              <a:gd name="connsiteY96" fmla="*/ 3035366 h 9505057"/>
              <a:gd name="connsiteX97" fmla="*/ 4673233 w 6408712"/>
              <a:gd name="connsiteY97" fmla="*/ 3180503 h 9505057"/>
              <a:gd name="connsiteX98" fmla="*/ 4527756 w 6408712"/>
              <a:gd name="connsiteY98" fmla="*/ 3348706 h 9505057"/>
              <a:gd name="connsiteX99" fmla="*/ 4385483 w 6408712"/>
              <a:gd name="connsiteY99" fmla="*/ 3540939 h 9505057"/>
              <a:gd name="connsiteX100" fmla="*/ 4141952 w 6408712"/>
              <a:gd name="connsiteY100" fmla="*/ 3926367 h 9505057"/>
              <a:gd name="connsiteX101" fmla="*/ 3999679 w 6408712"/>
              <a:gd name="connsiteY101" fmla="*/ 4214718 h 9505057"/>
              <a:gd name="connsiteX102" fmla="*/ 3901625 w 6408712"/>
              <a:gd name="connsiteY102" fmla="*/ 4480001 h 9505057"/>
              <a:gd name="connsiteX103" fmla="*/ 3854199 w 6408712"/>
              <a:gd name="connsiteY103" fmla="*/ 4891378 h 9505057"/>
              <a:gd name="connsiteX104" fmla="*/ 4119522 w 6408712"/>
              <a:gd name="connsiteY104" fmla="*/ 5011526 h 9505057"/>
              <a:gd name="connsiteX105" fmla="*/ 4334853 w 6408712"/>
              <a:gd name="connsiteY105" fmla="*/ 4986535 h 9505057"/>
              <a:gd name="connsiteX106" fmla="*/ 4648239 w 6408712"/>
              <a:gd name="connsiteY106" fmla="*/ 4938477 h 9505057"/>
              <a:gd name="connsiteX107" fmla="*/ 4960985 w 6408712"/>
              <a:gd name="connsiteY107" fmla="*/ 4843321 h 9505057"/>
              <a:gd name="connsiteX108" fmla="*/ 5299365 w 6408712"/>
              <a:gd name="connsiteY108" fmla="*/ 4698184 h 9505057"/>
              <a:gd name="connsiteX109" fmla="*/ 5612109 w 6408712"/>
              <a:gd name="connsiteY109" fmla="*/ 4530942 h 9505057"/>
              <a:gd name="connsiteX110" fmla="*/ 5757588 w 6408712"/>
              <a:gd name="connsiteY110" fmla="*/ 4432902 h 9505057"/>
              <a:gd name="connsiteX111" fmla="*/ 5877431 w 6408712"/>
              <a:gd name="connsiteY111" fmla="*/ 4312756 h 9505057"/>
              <a:gd name="connsiteX112" fmla="*/ 5975483 w 6408712"/>
              <a:gd name="connsiteY112" fmla="*/ 4214718 h 9505057"/>
              <a:gd name="connsiteX113" fmla="*/ 6045339 w 6408712"/>
              <a:gd name="connsiteY113" fmla="*/ 4072465 h 9505057"/>
              <a:gd name="connsiteX114" fmla="*/ 6045339 w 6408712"/>
              <a:gd name="connsiteY114" fmla="*/ 4167622 h 9505057"/>
              <a:gd name="connsiteX115" fmla="*/ 5997915 w 6408712"/>
              <a:gd name="connsiteY115" fmla="*/ 4264698 h 9505057"/>
              <a:gd name="connsiteX116" fmla="*/ 5925496 w 6408712"/>
              <a:gd name="connsiteY116" fmla="*/ 4384844 h 9505057"/>
              <a:gd name="connsiteX117" fmla="*/ 5830005 w 6408712"/>
              <a:gd name="connsiteY117" fmla="*/ 4504989 h 9505057"/>
              <a:gd name="connsiteX118" fmla="*/ 5659535 w 6408712"/>
              <a:gd name="connsiteY118" fmla="*/ 4651087 h 9505057"/>
              <a:gd name="connsiteX119" fmla="*/ 5419208 w 6408712"/>
              <a:gd name="connsiteY119" fmla="*/ 4818332 h 9505057"/>
              <a:gd name="connsiteX120" fmla="*/ 5106462 w 6408712"/>
              <a:gd name="connsiteY120" fmla="*/ 4963466 h 9505057"/>
              <a:gd name="connsiteX121" fmla="*/ 5153886 w 6408712"/>
              <a:gd name="connsiteY121" fmla="*/ 4986535 h 9505057"/>
              <a:gd name="connsiteX122" fmla="*/ 5276933 w 6408712"/>
              <a:gd name="connsiteY122" fmla="*/ 5106680 h 9505057"/>
              <a:gd name="connsiteX123" fmla="*/ 5346789 w 6408712"/>
              <a:gd name="connsiteY123" fmla="*/ 5203759 h 9505057"/>
              <a:gd name="connsiteX124" fmla="*/ 5419208 w 6408712"/>
              <a:gd name="connsiteY124" fmla="*/ 5323905 h 9505057"/>
              <a:gd name="connsiteX125" fmla="*/ 5492266 w 6408712"/>
              <a:gd name="connsiteY125" fmla="*/ 5470003 h 9505057"/>
              <a:gd name="connsiteX126" fmla="*/ 5564685 w 6408712"/>
              <a:gd name="connsiteY126" fmla="*/ 5662236 h 9505057"/>
              <a:gd name="connsiteX127" fmla="*/ 5492266 w 6408712"/>
              <a:gd name="connsiteY127" fmla="*/ 5542088 h 9505057"/>
              <a:gd name="connsiteX128" fmla="*/ 5419208 w 6408712"/>
              <a:gd name="connsiteY128" fmla="*/ 5444050 h 9505057"/>
              <a:gd name="connsiteX129" fmla="*/ 5324359 w 6408712"/>
              <a:gd name="connsiteY129" fmla="*/ 5323905 h 9505057"/>
              <a:gd name="connsiteX130" fmla="*/ 5203875 w 6408712"/>
              <a:gd name="connsiteY130" fmla="*/ 5203759 h 9505057"/>
              <a:gd name="connsiteX131" fmla="*/ 5059039 w 6408712"/>
              <a:gd name="connsiteY131" fmla="*/ 5106680 h 9505057"/>
              <a:gd name="connsiteX132" fmla="*/ 4913559 w 6408712"/>
              <a:gd name="connsiteY132" fmla="*/ 5036515 h 9505057"/>
              <a:gd name="connsiteX133" fmla="*/ 4818712 w 6408712"/>
              <a:gd name="connsiteY133" fmla="*/ 5036515 h 9505057"/>
              <a:gd name="connsiteX134" fmla="*/ 4720659 w 6408712"/>
              <a:gd name="connsiteY134" fmla="*/ 5036515 h 9505057"/>
              <a:gd name="connsiteX135" fmla="*/ 4432906 w 6408712"/>
              <a:gd name="connsiteY135" fmla="*/ 5131672 h 9505057"/>
              <a:gd name="connsiteX136" fmla="*/ 4333202 w 6408712"/>
              <a:gd name="connsiteY136" fmla="*/ 5186649 h 9505057"/>
              <a:gd name="connsiteX137" fmla="*/ 4182186 w 6408712"/>
              <a:gd name="connsiteY137" fmla="*/ 5226330 h 9505057"/>
              <a:gd name="connsiteX138" fmla="*/ 3788758 w 6408712"/>
              <a:gd name="connsiteY138" fmla="*/ 8002855 h 9505057"/>
              <a:gd name="connsiteX139" fmla="*/ 4816729 w 6408712"/>
              <a:gd name="connsiteY139" fmla="*/ 9505057 h 9505057"/>
              <a:gd name="connsiteX140" fmla="*/ 1440873 w 6408712"/>
              <a:gd name="connsiteY140" fmla="*/ 9505057 h 9505057"/>
              <a:gd name="connsiteX141" fmla="*/ 2443977 w 6408712"/>
              <a:gd name="connsiteY141" fmla="*/ 7990971 h 9505057"/>
              <a:gd name="connsiteX142" fmla="*/ 2303268 w 6408712"/>
              <a:gd name="connsiteY142" fmla="*/ 5266751 h 9505057"/>
              <a:gd name="connsiteX0" fmla="*/ 2071296 w 6408712"/>
              <a:gd name="connsiteY0" fmla="*/ 5083612 h 9505057"/>
              <a:gd name="connsiteX1" fmla="*/ 1878393 w 6408712"/>
              <a:gd name="connsiteY1" fmla="*/ 4986535 h 9505057"/>
              <a:gd name="connsiteX2" fmla="*/ 1685493 w 6408712"/>
              <a:gd name="connsiteY2" fmla="*/ 4913486 h 9505057"/>
              <a:gd name="connsiteX3" fmla="*/ 1470160 w 6408712"/>
              <a:gd name="connsiteY3" fmla="*/ 4843321 h 9505057"/>
              <a:gd name="connsiteX4" fmla="*/ 1277257 w 6408712"/>
              <a:gd name="connsiteY4" fmla="*/ 4818332 h 9505057"/>
              <a:gd name="connsiteX5" fmla="*/ 1084354 w 6408712"/>
              <a:gd name="connsiteY5" fmla="*/ 4793340 h 9505057"/>
              <a:gd name="connsiteX6" fmla="*/ 720980 w 6408712"/>
              <a:gd name="connsiteY6" fmla="*/ 4771233 h 9505057"/>
              <a:gd name="connsiteX7" fmla="*/ 433230 w 6408712"/>
              <a:gd name="connsiteY7" fmla="*/ 4793340 h 9505057"/>
              <a:gd name="connsiteX8" fmla="*/ 167910 w 6408712"/>
              <a:gd name="connsiteY8" fmla="*/ 4818332 h 9505057"/>
              <a:gd name="connsiteX9" fmla="*/ 360810 w 6408712"/>
              <a:gd name="connsiteY9" fmla="*/ 4771233 h 9505057"/>
              <a:gd name="connsiteX10" fmla="*/ 528079 w 6408712"/>
              <a:gd name="connsiteY10" fmla="*/ 4745283 h 9505057"/>
              <a:gd name="connsiteX11" fmla="*/ 913883 w 6408712"/>
              <a:gd name="connsiteY11" fmla="*/ 4720292 h 9505057"/>
              <a:gd name="connsiteX12" fmla="*/ 1277257 w 6408712"/>
              <a:gd name="connsiteY12" fmla="*/ 4745283 h 9505057"/>
              <a:gd name="connsiteX13" fmla="*/ 1638067 w 6408712"/>
              <a:gd name="connsiteY13" fmla="*/ 4818332 h 9505057"/>
              <a:gd name="connsiteX14" fmla="*/ 1950813 w 6408712"/>
              <a:gd name="connsiteY14" fmla="*/ 4913486 h 9505057"/>
              <a:gd name="connsiteX15" fmla="*/ 2238563 w 6408712"/>
              <a:gd name="connsiteY15" fmla="*/ 5036515 h 9505057"/>
              <a:gd name="connsiteX16" fmla="*/ 2456459 w 6408712"/>
              <a:gd name="connsiteY16" fmla="*/ 5156661 h 9505057"/>
              <a:gd name="connsiteX17" fmla="*/ 2624369 w 6408712"/>
              <a:gd name="connsiteY17" fmla="*/ 5276808 h 9505057"/>
              <a:gd name="connsiteX18" fmla="*/ 2651256 w 6408712"/>
              <a:gd name="connsiteY18" fmla="*/ 5295594 h 9505057"/>
              <a:gd name="connsiteX19" fmla="*/ 2656331 w 6408712"/>
              <a:gd name="connsiteY19" fmla="*/ 5296631 h 9505057"/>
              <a:gd name="connsiteX20" fmla="*/ 2649362 w 6408712"/>
              <a:gd name="connsiteY20" fmla="*/ 5203759 h 9505057"/>
              <a:gd name="connsiteX21" fmla="*/ 2601939 w 6408712"/>
              <a:gd name="connsiteY21" fmla="*/ 4891378 h 9505057"/>
              <a:gd name="connsiteX22" fmla="*/ 2311623 w 6408712"/>
              <a:gd name="connsiteY22" fmla="*/ 4047474 h 9505057"/>
              <a:gd name="connsiteX23" fmla="*/ 2191139 w 6408712"/>
              <a:gd name="connsiteY23" fmla="*/ 3806222 h 9505057"/>
              <a:gd name="connsiteX24" fmla="*/ 2045662 w 6408712"/>
              <a:gd name="connsiteY24" fmla="*/ 3540939 h 9505057"/>
              <a:gd name="connsiteX25" fmla="*/ 1855963 w 6408712"/>
              <a:gd name="connsiteY25" fmla="*/ 3275657 h 9505057"/>
              <a:gd name="connsiteX26" fmla="*/ 1638067 w 6408712"/>
              <a:gd name="connsiteY26" fmla="*/ 3010375 h 9505057"/>
              <a:gd name="connsiteX27" fmla="*/ 1397740 w 6408712"/>
              <a:gd name="connsiteY27" fmla="*/ 2747015 h 9505057"/>
              <a:gd name="connsiteX28" fmla="*/ 1106786 w 6408712"/>
              <a:gd name="connsiteY28" fmla="*/ 2456744 h 9505057"/>
              <a:gd name="connsiteX29" fmla="*/ 794040 w 6408712"/>
              <a:gd name="connsiteY29" fmla="*/ 2191462 h 9505057"/>
              <a:gd name="connsiteX30" fmla="*/ 408236 w 6408712"/>
              <a:gd name="connsiteY30" fmla="*/ 1951169 h 9505057"/>
              <a:gd name="connsiteX31" fmla="*/ 0 w 6408712"/>
              <a:gd name="connsiteY31" fmla="*/ 1710878 h 9505057"/>
              <a:gd name="connsiteX32" fmla="*/ 192903 w 6408712"/>
              <a:gd name="connsiteY32" fmla="*/ 1782965 h 9505057"/>
              <a:gd name="connsiteX33" fmla="*/ 408236 w 6408712"/>
              <a:gd name="connsiteY33" fmla="*/ 1878120 h 9505057"/>
              <a:gd name="connsiteX34" fmla="*/ 698550 w 6408712"/>
              <a:gd name="connsiteY34" fmla="*/ 2023256 h 9505057"/>
              <a:gd name="connsiteX35" fmla="*/ 1011936 w 6408712"/>
              <a:gd name="connsiteY35" fmla="*/ 2241442 h 9505057"/>
              <a:gd name="connsiteX36" fmla="*/ 1397740 w 6408712"/>
              <a:gd name="connsiteY36" fmla="*/ 2529793 h 9505057"/>
              <a:gd name="connsiteX37" fmla="*/ 1590002 w 6408712"/>
              <a:gd name="connsiteY37" fmla="*/ 2722026 h 9505057"/>
              <a:gd name="connsiteX38" fmla="*/ 1782903 w 6408712"/>
              <a:gd name="connsiteY38" fmla="*/ 2915221 h 9505057"/>
              <a:gd name="connsiteX39" fmla="*/ 1975806 w 6408712"/>
              <a:gd name="connsiteY39" fmla="*/ 3155512 h 9505057"/>
              <a:gd name="connsiteX40" fmla="*/ 2168709 w 6408712"/>
              <a:gd name="connsiteY40" fmla="*/ 3395803 h 9505057"/>
              <a:gd name="connsiteX41" fmla="*/ 2289193 w 6408712"/>
              <a:gd name="connsiteY41" fmla="*/ 3565931 h 9505057"/>
              <a:gd name="connsiteX42" fmla="*/ 2529519 w 6408712"/>
              <a:gd name="connsiteY42" fmla="*/ 3734134 h 9505057"/>
              <a:gd name="connsiteX43" fmla="*/ 2576943 w 6408712"/>
              <a:gd name="connsiteY43" fmla="*/ 3613988 h 9505057"/>
              <a:gd name="connsiteX44" fmla="*/ 2576943 w 6408712"/>
              <a:gd name="connsiteY44" fmla="*/ 3445785 h 9505057"/>
              <a:gd name="connsiteX45" fmla="*/ 2554513 w 6408712"/>
              <a:gd name="connsiteY45" fmla="*/ 3228561 h 9505057"/>
              <a:gd name="connsiteX46" fmla="*/ 2431466 w 6408712"/>
              <a:gd name="connsiteY46" fmla="*/ 2481733 h 9505057"/>
              <a:gd name="connsiteX47" fmla="*/ 2336616 w 6408712"/>
              <a:gd name="connsiteY47" fmla="*/ 1517683 h 9505057"/>
              <a:gd name="connsiteX48" fmla="*/ 2289193 w 6408712"/>
              <a:gd name="connsiteY48" fmla="*/ 603614 h 9505057"/>
              <a:gd name="connsiteX49" fmla="*/ 2289193 w 6408712"/>
              <a:gd name="connsiteY49" fmla="*/ 240291 h 9505057"/>
              <a:gd name="connsiteX50" fmla="*/ 2311623 w 6408712"/>
              <a:gd name="connsiteY50" fmla="*/ 0 h 9505057"/>
              <a:gd name="connsiteX51" fmla="*/ 2456459 w 6408712"/>
              <a:gd name="connsiteY51" fmla="*/ 1397538 h 9505057"/>
              <a:gd name="connsiteX52" fmla="*/ 2601939 w 6408712"/>
              <a:gd name="connsiteY52" fmla="*/ 2481733 h 9505057"/>
              <a:gd name="connsiteX53" fmla="*/ 2674997 w 6408712"/>
              <a:gd name="connsiteY53" fmla="*/ 2915221 h 9505057"/>
              <a:gd name="connsiteX54" fmla="*/ 2722422 w 6408712"/>
              <a:gd name="connsiteY54" fmla="*/ 3228561 h 9505057"/>
              <a:gd name="connsiteX55" fmla="*/ 2987742 w 6408712"/>
              <a:gd name="connsiteY55" fmla="*/ 4287767 h 9505057"/>
              <a:gd name="connsiteX56" fmla="*/ 3082592 w 6408712"/>
              <a:gd name="connsiteY56" fmla="*/ 4745283 h 9505057"/>
              <a:gd name="connsiteX57" fmla="*/ 3250499 w 6408712"/>
              <a:gd name="connsiteY57" fmla="*/ 5226826 h 9505057"/>
              <a:gd name="connsiteX58" fmla="*/ 3395976 w 6408712"/>
              <a:gd name="connsiteY58" fmla="*/ 5058623 h 9505057"/>
              <a:gd name="connsiteX59" fmla="*/ 3515819 w 6408712"/>
              <a:gd name="connsiteY59" fmla="*/ 4771233 h 9505057"/>
              <a:gd name="connsiteX60" fmla="*/ 3588879 w 6408712"/>
              <a:gd name="connsiteY60" fmla="*/ 4600146 h 9505057"/>
              <a:gd name="connsiteX61" fmla="*/ 3661299 w 6408712"/>
              <a:gd name="connsiteY61" fmla="*/ 4432902 h 9505057"/>
              <a:gd name="connsiteX62" fmla="*/ 3854199 w 6408712"/>
              <a:gd name="connsiteY62" fmla="*/ 4119562 h 9505057"/>
              <a:gd name="connsiteX63" fmla="*/ 4047102 w 6408712"/>
              <a:gd name="connsiteY63" fmla="*/ 3806222 h 9505057"/>
              <a:gd name="connsiteX64" fmla="*/ 4240005 w 6408712"/>
              <a:gd name="connsiteY64" fmla="*/ 3468852 h 9505057"/>
              <a:gd name="connsiteX65" fmla="*/ 4312422 w 6408712"/>
              <a:gd name="connsiteY65" fmla="*/ 3275657 h 9505057"/>
              <a:gd name="connsiteX66" fmla="*/ 4359848 w 6408712"/>
              <a:gd name="connsiteY66" fmla="*/ 3082463 h 9505057"/>
              <a:gd name="connsiteX67" fmla="*/ 4407272 w 6408712"/>
              <a:gd name="connsiteY67" fmla="*/ 2890230 h 9505057"/>
              <a:gd name="connsiteX68" fmla="*/ 4407272 w 6408712"/>
              <a:gd name="connsiteY68" fmla="*/ 2697035 h 9505057"/>
              <a:gd name="connsiteX69" fmla="*/ 4385483 w 6408712"/>
              <a:gd name="connsiteY69" fmla="*/ 2456744 h 9505057"/>
              <a:gd name="connsiteX70" fmla="*/ 4334853 w 6408712"/>
              <a:gd name="connsiteY70" fmla="*/ 2241442 h 9505057"/>
              <a:gd name="connsiteX71" fmla="*/ 4240005 w 6408712"/>
              <a:gd name="connsiteY71" fmla="*/ 1976160 h 9505057"/>
              <a:gd name="connsiteX72" fmla="*/ 4119522 w 6408712"/>
              <a:gd name="connsiteY72" fmla="*/ 1710878 h 9505057"/>
              <a:gd name="connsiteX73" fmla="*/ 4192579 w 6408712"/>
              <a:gd name="connsiteY73" fmla="*/ 1807957 h 9505057"/>
              <a:gd name="connsiteX74" fmla="*/ 4287429 w 6408712"/>
              <a:gd name="connsiteY74" fmla="*/ 1928102 h 9505057"/>
              <a:gd name="connsiteX75" fmla="*/ 4359848 w 6408712"/>
              <a:gd name="connsiteY75" fmla="*/ 2071316 h 9505057"/>
              <a:gd name="connsiteX76" fmla="*/ 4432906 w 6408712"/>
              <a:gd name="connsiteY76" fmla="*/ 2263550 h 9505057"/>
              <a:gd name="connsiteX77" fmla="*/ 4480332 w 6408712"/>
              <a:gd name="connsiteY77" fmla="*/ 2503841 h 9505057"/>
              <a:gd name="connsiteX78" fmla="*/ 4505325 w 6408712"/>
              <a:gd name="connsiteY78" fmla="*/ 2795075 h 9505057"/>
              <a:gd name="connsiteX79" fmla="*/ 4480332 w 6408712"/>
              <a:gd name="connsiteY79" fmla="*/ 2962317 h 9505057"/>
              <a:gd name="connsiteX80" fmla="*/ 4455336 w 6408712"/>
              <a:gd name="connsiteY80" fmla="*/ 3133404 h 9505057"/>
              <a:gd name="connsiteX81" fmla="*/ 4648239 w 6408712"/>
              <a:gd name="connsiteY81" fmla="*/ 2987309 h 9505057"/>
              <a:gd name="connsiteX82" fmla="*/ 4866136 w 6408712"/>
              <a:gd name="connsiteY82" fmla="*/ 2842172 h 9505057"/>
              <a:gd name="connsiteX83" fmla="*/ 5131456 w 6408712"/>
              <a:gd name="connsiteY83" fmla="*/ 2697035 h 9505057"/>
              <a:gd name="connsiteX84" fmla="*/ 5444202 w 6408712"/>
              <a:gd name="connsiteY84" fmla="*/ 2529793 h 9505057"/>
              <a:gd name="connsiteX85" fmla="*/ 5782582 w 6408712"/>
              <a:gd name="connsiteY85" fmla="*/ 2409645 h 9505057"/>
              <a:gd name="connsiteX86" fmla="*/ 5925496 w 6408712"/>
              <a:gd name="connsiteY86" fmla="*/ 2383695 h 9505057"/>
              <a:gd name="connsiteX87" fmla="*/ 6095968 w 6408712"/>
              <a:gd name="connsiteY87" fmla="*/ 2361588 h 9505057"/>
              <a:gd name="connsiteX88" fmla="*/ 6263235 w 6408712"/>
              <a:gd name="connsiteY88" fmla="*/ 2336599 h 9505057"/>
              <a:gd name="connsiteX89" fmla="*/ 6408712 w 6408712"/>
              <a:gd name="connsiteY89" fmla="*/ 2361588 h 9505057"/>
              <a:gd name="connsiteX90" fmla="*/ 6190816 w 6408712"/>
              <a:gd name="connsiteY90" fmla="*/ 2409645 h 9505057"/>
              <a:gd name="connsiteX91" fmla="*/ 5950489 w 6408712"/>
              <a:gd name="connsiteY91" fmla="*/ 2456744 h 9505057"/>
              <a:gd name="connsiteX92" fmla="*/ 5659535 w 6408712"/>
              <a:gd name="connsiteY92" fmla="*/ 2554782 h 9505057"/>
              <a:gd name="connsiteX93" fmla="*/ 5324359 w 6408712"/>
              <a:gd name="connsiteY93" fmla="*/ 2697035 h 9505057"/>
              <a:gd name="connsiteX94" fmla="*/ 5153886 w 6408712"/>
              <a:gd name="connsiteY94" fmla="*/ 2795075 h 9505057"/>
              <a:gd name="connsiteX95" fmla="*/ 4985979 w 6408712"/>
              <a:gd name="connsiteY95" fmla="*/ 2915221 h 9505057"/>
              <a:gd name="connsiteX96" fmla="*/ 4818712 w 6408712"/>
              <a:gd name="connsiteY96" fmla="*/ 3035366 h 9505057"/>
              <a:gd name="connsiteX97" fmla="*/ 4673233 w 6408712"/>
              <a:gd name="connsiteY97" fmla="*/ 3180503 h 9505057"/>
              <a:gd name="connsiteX98" fmla="*/ 4527756 w 6408712"/>
              <a:gd name="connsiteY98" fmla="*/ 3348706 h 9505057"/>
              <a:gd name="connsiteX99" fmla="*/ 4385483 w 6408712"/>
              <a:gd name="connsiteY99" fmla="*/ 3540939 h 9505057"/>
              <a:gd name="connsiteX100" fmla="*/ 4141952 w 6408712"/>
              <a:gd name="connsiteY100" fmla="*/ 3926367 h 9505057"/>
              <a:gd name="connsiteX101" fmla="*/ 3999679 w 6408712"/>
              <a:gd name="connsiteY101" fmla="*/ 4214718 h 9505057"/>
              <a:gd name="connsiteX102" fmla="*/ 3901625 w 6408712"/>
              <a:gd name="connsiteY102" fmla="*/ 4480001 h 9505057"/>
              <a:gd name="connsiteX103" fmla="*/ 3854199 w 6408712"/>
              <a:gd name="connsiteY103" fmla="*/ 4891378 h 9505057"/>
              <a:gd name="connsiteX104" fmla="*/ 4119522 w 6408712"/>
              <a:gd name="connsiteY104" fmla="*/ 5011526 h 9505057"/>
              <a:gd name="connsiteX105" fmla="*/ 4334853 w 6408712"/>
              <a:gd name="connsiteY105" fmla="*/ 4986535 h 9505057"/>
              <a:gd name="connsiteX106" fmla="*/ 4648239 w 6408712"/>
              <a:gd name="connsiteY106" fmla="*/ 4938477 h 9505057"/>
              <a:gd name="connsiteX107" fmla="*/ 4960985 w 6408712"/>
              <a:gd name="connsiteY107" fmla="*/ 4843321 h 9505057"/>
              <a:gd name="connsiteX108" fmla="*/ 5299365 w 6408712"/>
              <a:gd name="connsiteY108" fmla="*/ 4698184 h 9505057"/>
              <a:gd name="connsiteX109" fmla="*/ 5612109 w 6408712"/>
              <a:gd name="connsiteY109" fmla="*/ 4530942 h 9505057"/>
              <a:gd name="connsiteX110" fmla="*/ 5757588 w 6408712"/>
              <a:gd name="connsiteY110" fmla="*/ 4432902 h 9505057"/>
              <a:gd name="connsiteX111" fmla="*/ 5877431 w 6408712"/>
              <a:gd name="connsiteY111" fmla="*/ 4312756 h 9505057"/>
              <a:gd name="connsiteX112" fmla="*/ 5975483 w 6408712"/>
              <a:gd name="connsiteY112" fmla="*/ 4214718 h 9505057"/>
              <a:gd name="connsiteX113" fmla="*/ 6045339 w 6408712"/>
              <a:gd name="connsiteY113" fmla="*/ 4072465 h 9505057"/>
              <a:gd name="connsiteX114" fmla="*/ 6045339 w 6408712"/>
              <a:gd name="connsiteY114" fmla="*/ 4167622 h 9505057"/>
              <a:gd name="connsiteX115" fmla="*/ 5997915 w 6408712"/>
              <a:gd name="connsiteY115" fmla="*/ 4264698 h 9505057"/>
              <a:gd name="connsiteX116" fmla="*/ 5925496 w 6408712"/>
              <a:gd name="connsiteY116" fmla="*/ 4384844 h 9505057"/>
              <a:gd name="connsiteX117" fmla="*/ 5830005 w 6408712"/>
              <a:gd name="connsiteY117" fmla="*/ 4504989 h 9505057"/>
              <a:gd name="connsiteX118" fmla="*/ 5659535 w 6408712"/>
              <a:gd name="connsiteY118" fmla="*/ 4651087 h 9505057"/>
              <a:gd name="connsiteX119" fmla="*/ 5419208 w 6408712"/>
              <a:gd name="connsiteY119" fmla="*/ 4818332 h 9505057"/>
              <a:gd name="connsiteX120" fmla="*/ 5106462 w 6408712"/>
              <a:gd name="connsiteY120" fmla="*/ 4963466 h 9505057"/>
              <a:gd name="connsiteX121" fmla="*/ 5153886 w 6408712"/>
              <a:gd name="connsiteY121" fmla="*/ 4986535 h 9505057"/>
              <a:gd name="connsiteX122" fmla="*/ 5276933 w 6408712"/>
              <a:gd name="connsiteY122" fmla="*/ 5106680 h 9505057"/>
              <a:gd name="connsiteX123" fmla="*/ 5346789 w 6408712"/>
              <a:gd name="connsiteY123" fmla="*/ 5203759 h 9505057"/>
              <a:gd name="connsiteX124" fmla="*/ 5419208 w 6408712"/>
              <a:gd name="connsiteY124" fmla="*/ 5323905 h 9505057"/>
              <a:gd name="connsiteX125" fmla="*/ 5492266 w 6408712"/>
              <a:gd name="connsiteY125" fmla="*/ 5470003 h 9505057"/>
              <a:gd name="connsiteX126" fmla="*/ 5564685 w 6408712"/>
              <a:gd name="connsiteY126" fmla="*/ 5662236 h 9505057"/>
              <a:gd name="connsiteX127" fmla="*/ 5492266 w 6408712"/>
              <a:gd name="connsiteY127" fmla="*/ 5542088 h 9505057"/>
              <a:gd name="connsiteX128" fmla="*/ 5419208 w 6408712"/>
              <a:gd name="connsiteY128" fmla="*/ 5444050 h 9505057"/>
              <a:gd name="connsiteX129" fmla="*/ 5324359 w 6408712"/>
              <a:gd name="connsiteY129" fmla="*/ 5323905 h 9505057"/>
              <a:gd name="connsiteX130" fmla="*/ 5203875 w 6408712"/>
              <a:gd name="connsiteY130" fmla="*/ 5203759 h 9505057"/>
              <a:gd name="connsiteX131" fmla="*/ 5059039 w 6408712"/>
              <a:gd name="connsiteY131" fmla="*/ 5106680 h 9505057"/>
              <a:gd name="connsiteX132" fmla="*/ 4913559 w 6408712"/>
              <a:gd name="connsiteY132" fmla="*/ 5036515 h 9505057"/>
              <a:gd name="connsiteX133" fmla="*/ 4818712 w 6408712"/>
              <a:gd name="connsiteY133" fmla="*/ 5036515 h 9505057"/>
              <a:gd name="connsiteX134" fmla="*/ 4720659 w 6408712"/>
              <a:gd name="connsiteY134" fmla="*/ 5036515 h 9505057"/>
              <a:gd name="connsiteX135" fmla="*/ 4432906 w 6408712"/>
              <a:gd name="connsiteY135" fmla="*/ 5131672 h 9505057"/>
              <a:gd name="connsiteX136" fmla="*/ 4333202 w 6408712"/>
              <a:gd name="connsiteY136" fmla="*/ 5186649 h 9505057"/>
              <a:gd name="connsiteX137" fmla="*/ 4182186 w 6408712"/>
              <a:gd name="connsiteY137" fmla="*/ 5226330 h 9505057"/>
              <a:gd name="connsiteX138" fmla="*/ 3788758 w 6408712"/>
              <a:gd name="connsiteY138" fmla="*/ 8002855 h 9505057"/>
              <a:gd name="connsiteX139" fmla="*/ 4816729 w 6408712"/>
              <a:gd name="connsiteY139" fmla="*/ 9505057 h 9505057"/>
              <a:gd name="connsiteX140" fmla="*/ 1440873 w 6408712"/>
              <a:gd name="connsiteY140" fmla="*/ 9505057 h 9505057"/>
              <a:gd name="connsiteX141" fmla="*/ 2443977 w 6408712"/>
              <a:gd name="connsiteY141" fmla="*/ 7990971 h 9505057"/>
              <a:gd name="connsiteX142" fmla="*/ 2303268 w 6408712"/>
              <a:gd name="connsiteY142" fmla="*/ 5266751 h 9505057"/>
              <a:gd name="connsiteX0" fmla="*/ 2071296 w 6408712"/>
              <a:gd name="connsiteY0" fmla="*/ 5083612 h 9505057"/>
              <a:gd name="connsiteX1" fmla="*/ 1878393 w 6408712"/>
              <a:gd name="connsiteY1" fmla="*/ 4986535 h 9505057"/>
              <a:gd name="connsiteX2" fmla="*/ 1685493 w 6408712"/>
              <a:gd name="connsiteY2" fmla="*/ 4913486 h 9505057"/>
              <a:gd name="connsiteX3" fmla="*/ 1470160 w 6408712"/>
              <a:gd name="connsiteY3" fmla="*/ 4843321 h 9505057"/>
              <a:gd name="connsiteX4" fmla="*/ 1277257 w 6408712"/>
              <a:gd name="connsiteY4" fmla="*/ 4818332 h 9505057"/>
              <a:gd name="connsiteX5" fmla="*/ 1084354 w 6408712"/>
              <a:gd name="connsiteY5" fmla="*/ 4793340 h 9505057"/>
              <a:gd name="connsiteX6" fmla="*/ 720980 w 6408712"/>
              <a:gd name="connsiteY6" fmla="*/ 4771233 h 9505057"/>
              <a:gd name="connsiteX7" fmla="*/ 433230 w 6408712"/>
              <a:gd name="connsiteY7" fmla="*/ 4793340 h 9505057"/>
              <a:gd name="connsiteX8" fmla="*/ 167910 w 6408712"/>
              <a:gd name="connsiteY8" fmla="*/ 4818332 h 9505057"/>
              <a:gd name="connsiteX9" fmla="*/ 360810 w 6408712"/>
              <a:gd name="connsiteY9" fmla="*/ 4771233 h 9505057"/>
              <a:gd name="connsiteX10" fmla="*/ 528079 w 6408712"/>
              <a:gd name="connsiteY10" fmla="*/ 4745283 h 9505057"/>
              <a:gd name="connsiteX11" fmla="*/ 913883 w 6408712"/>
              <a:gd name="connsiteY11" fmla="*/ 4720292 h 9505057"/>
              <a:gd name="connsiteX12" fmla="*/ 1277257 w 6408712"/>
              <a:gd name="connsiteY12" fmla="*/ 4745283 h 9505057"/>
              <a:gd name="connsiteX13" fmla="*/ 1638067 w 6408712"/>
              <a:gd name="connsiteY13" fmla="*/ 4818332 h 9505057"/>
              <a:gd name="connsiteX14" fmla="*/ 1950813 w 6408712"/>
              <a:gd name="connsiteY14" fmla="*/ 4913486 h 9505057"/>
              <a:gd name="connsiteX15" fmla="*/ 2238563 w 6408712"/>
              <a:gd name="connsiteY15" fmla="*/ 5036515 h 9505057"/>
              <a:gd name="connsiteX16" fmla="*/ 2456459 w 6408712"/>
              <a:gd name="connsiteY16" fmla="*/ 5156661 h 9505057"/>
              <a:gd name="connsiteX17" fmla="*/ 2624369 w 6408712"/>
              <a:gd name="connsiteY17" fmla="*/ 5276808 h 9505057"/>
              <a:gd name="connsiteX18" fmla="*/ 2651256 w 6408712"/>
              <a:gd name="connsiteY18" fmla="*/ 5295594 h 9505057"/>
              <a:gd name="connsiteX19" fmla="*/ 2656331 w 6408712"/>
              <a:gd name="connsiteY19" fmla="*/ 5296631 h 9505057"/>
              <a:gd name="connsiteX20" fmla="*/ 2649362 w 6408712"/>
              <a:gd name="connsiteY20" fmla="*/ 5203759 h 9505057"/>
              <a:gd name="connsiteX21" fmla="*/ 2601939 w 6408712"/>
              <a:gd name="connsiteY21" fmla="*/ 4891378 h 9505057"/>
              <a:gd name="connsiteX22" fmla="*/ 2311623 w 6408712"/>
              <a:gd name="connsiteY22" fmla="*/ 4047474 h 9505057"/>
              <a:gd name="connsiteX23" fmla="*/ 2191139 w 6408712"/>
              <a:gd name="connsiteY23" fmla="*/ 3806222 h 9505057"/>
              <a:gd name="connsiteX24" fmla="*/ 2045662 w 6408712"/>
              <a:gd name="connsiteY24" fmla="*/ 3540939 h 9505057"/>
              <a:gd name="connsiteX25" fmla="*/ 1855963 w 6408712"/>
              <a:gd name="connsiteY25" fmla="*/ 3275657 h 9505057"/>
              <a:gd name="connsiteX26" fmla="*/ 1638067 w 6408712"/>
              <a:gd name="connsiteY26" fmla="*/ 3010375 h 9505057"/>
              <a:gd name="connsiteX27" fmla="*/ 1397740 w 6408712"/>
              <a:gd name="connsiteY27" fmla="*/ 2747015 h 9505057"/>
              <a:gd name="connsiteX28" fmla="*/ 1106786 w 6408712"/>
              <a:gd name="connsiteY28" fmla="*/ 2456744 h 9505057"/>
              <a:gd name="connsiteX29" fmla="*/ 794040 w 6408712"/>
              <a:gd name="connsiteY29" fmla="*/ 2191462 h 9505057"/>
              <a:gd name="connsiteX30" fmla="*/ 408236 w 6408712"/>
              <a:gd name="connsiteY30" fmla="*/ 1951169 h 9505057"/>
              <a:gd name="connsiteX31" fmla="*/ 0 w 6408712"/>
              <a:gd name="connsiteY31" fmla="*/ 1710878 h 9505057"/>
              <a:gd name="connsiteX32" fmla="*/ 192903 w 6408712"/>
              <a:gd name="connsiteY32" fmla="*/ 1782965 h 9505057"/>
              <a:gd name="connsiteX33" fmla="*/ 408236 w 6408712"/>
              <a:gd name="connsiteY33" fmla="*/ 1878120 h 9505057"/>
              <a:gd name="connsiteX34" fmla="*/ 698550 w 6408712"/>
              <a:gd name="connsiteY34" fmla="*/ 2023256 h 9505057"/>
              <a:gd name="connsiteX35" fmla="*/ 1011936 w 6408712"/>
              <a:gd name="connsiteY35" fmla="*/ 2241442 h 9505057"/>
              <a:gd name="connsiteX36" fmla="*/ 1397740 w 6408712"/>
              <a:gd name="connsiteY36" fmla="*/ 2529793 h 9505057"/>
              <a:gd name="connsiteX37" fmla="*/ 1590002 w 6408712"/>
              <a:gd name="connsiteY37" fmla="*/ 2722026 h 9505057"/>
              <a:gd name="connsiteX38" fmla="*/ 1782903 w 6408712"/>
              <a:gd name="connsiteY38" fmla="*/ 2915221 h 9505057"/>
              <a:gd name="connsiteX39" fmla="*/ 1975806 w 6408712"/>
              <a:gd name="connsiteY39" fmla="*/ 3155512 h 9505057"/>
              <a:gd name="connsiteX40" fmla="*/ 2168709 w 6408712"/>
              <a:gd name="connsiteY40" fmla="*/ 3395803 h 9505057"/>
              <a:gd name="connsiteX41" fmla="*/ 2289193 w 6408712"/>
              <a:gd name="connsiteY41" fmla="*/ 3565931 h 9505057"/>
              <a:gd name="connsiteX42" fmla="*/ 2529519 w 6408712"/>
              <a:gd name="connsiteY42" fmla="*/ 3734134 h 9505057"/>
              <a:gd name="connsiteX43" fmla="*/ 2576943 w 6408712"/>
              <a:gd name="connsiteY43" fmla="*/ 3613988 h 9505057"/>
              <a:gd name="connsiteX44" fmla="*/ 2576943 w 6408712"/>
              <a:gd name="connsiteY44" fmla="*/ 3445785 h 9505057"/>
              <a:gd name="connsiteX45" fmla="*/ 2554513 w 6408712"/>
              <a:gd name="connsiteY45" fmla="*/ 3228561 h 9505057"/>
              <a:gd name="connsiteX46" fmla="*/ 2431466 w 6408712"/>
              <a:gd name="connsiteY46" fmla="*/ 2481733 h 9505057"/>
              <a:gd name="connsiteX47" fmla="*/ 2336616 w 6408712"/>
              <a:gd name="connsiteY47" fmla="*/ 1517683 h 9505057"/>
              <a:gd name="connsiteX48" fmla="*/ 2289193 w 6408712"/>
              <a:gd name="connsiteY48" fmla="*/ 603614 h 9505057"/>
              <a:gd name="connsiteX49" fmla="*/ 2289193 w 6408712"/>
              <a:gd name="connsiteY49" fmla="*/ 240291 h 9505057"/>
              <a:gd name="connsiteX50" fmla="*/ 2311623 w 6408712"/>
              <a:gd name="connsiteY50" fmla="*/ 0 h 9505057"/>
              <a:gd name="connsiteX51" fmla="*/ 2456459 w 6408712"/>
              <a:gd name="connsiteY51" fmla="*/ 1397538 h 9505057"/>
              <a:gd name="connsiteX52" fmla="*/ 2601939 w 6408712"/>
              <a:gd name="connsiteY52" fmla="*/ 2481733 h 9505057"/>
              <a:gd name="connsiteX53" fmla="*/ 2674997 w 6408712"/>
              <a:gd name="connsiteY53" fmla="*/ 2915221 h 9505057"/>
              <a:gd name="connsiteX54" fmla="*/ 2722422 w 6408712"/>
              <a:gd name="connsiteY54" fmla="*/ 3228561 h 9505057"/>
              <a:gd name="connsiteX55" fmla="*/ 2987742 w 6408712"/>
              <a:gd name="connsiteY55" fmla="*/ 4287767 h 9505057"/>
              <a:gd name="connsiteX56" fmla="*/ 3082592 w 6408712"/>
              <a:gd name="connsiteY56" fmla="*/ 4745283 h 9505057"/>
              <a:gd name="connsiteX57" fmla="*/ 3250499 w 6408712"/>
              <a:gd name="connsiteY57" fmla="*/ 5226826 h 9505057"/>
              <a:gd name="connsiteX58" fmla="*/ 3395976 w 6408712"/>
              <a:gd name="connsiteY58" fmla="*/ 5058623 h 9505057"/>
              <a:gd name="connsiteX59" fmla="*/ 3515819 w 6408712"/>
              <a:gd name="connsiteY59" fmla="*/ 4771233 h 9505057"/>
              <a:gd name="connsiteX60" fmla="*/ 3588879 w 6408712"/>
              <a:gd name="connsiteY60" fmla="*/ 4600146 h 9505057"/>
              <a:gd name="connsiteX61" fmla="*/ 3661299 w 6408712"/>
              <a:gd name="connsiteY61" fmla="*/ 4432902 h 9505057"/>
              <a:gd name="connsiteX62" fmla="*/ 3854199 w 6408712"/>
              <a:gd name="connsiteY62" fmla="*/ 4119562 h 9505057"/>
              <a:gd name="connsiteX63" fmla="*/ 4047102 w 6408712"/>
              <a:gd name="connsiteY63" fmla="*/ 3806222 h 9505057"/>
              <a:gd name="connsiteX64" fmla="*/ 4240005 w 6408712"/>
              <a:gd name="connsiteY64" fmla="*/ 3468852 h 9505057"/>
              <a:gd name="connsiteX65" fmla="*/ 4312422 w 6408712"/>
              <a:gd name="connsiteY65" fmla="*/ 3275657 h 9505057"/>
              <a:gd name="connsiteX66" fmla="*/ 4359848 w 6408712"/>
              <a:gd name="connsiteY66" fmla="*/ 3082463 h 9505057"/>
              <a:gd name="connsiteX67" fmla="*/ 4407272 w 6408712"/>
              <a:gd name="connsiteY67" fmla="*/ 2890230 h 9505057"/>
              <a:gd name="connsiteX68" fmla="*/ 4407272 w 6408712"/>
              <a:gd name="connsiteY68" fmla="*/ 2697035 h 9505057"/>
              <a:gd name="connsiteX69" fmla="*/ 4385483 w 6408712"/>
              <a:gd name="connsiteY69" fmla="*/ 2456744 h 9505057"/>
              <a:gd name="connsiteX70" fmla="*/ 4334853 w 6408712"/>
              <a:gd name="connsiteY70" fmla="*/ 2241442 h 9505057"/>
              <a:gd name="connsiteX71" fmla="*/ 4240005 w 6408712"/>
              <a:gd name="connsiteY71" fmla="*/ 1976160 h 9505057"/>
              <a:gd name="connsiteX72" fmla="*/ 4119522 w 6408712"/>
              <a:gd name="connsiteY72" fmla="*/ 1710878 h 9505057"/>
              <a:gd name="connsiteX73" fmla="*/ 4192579 w 6408712"/>
              <a:gd name="connsiteY73" fmla="*/ 1807957 h 9505057"/>
              <a:gd name="connsiteX74" fmla="*/ 4287429 w 6408712"/>
              <a:gd name="connsiteY74" fmla="*/ 1928102 h 9505057"/>
              <a:gd name="connsiteX75" fmla="*/ 4359848 w 6408712"/>
              <a:gd name="connsiteY75" fmla="*/ 2071316 h 9505057"/>
              <a:gd name="connsiteX76" fmla="*/ 4432906 w 6408712"/>
              <a:gd name="connsiteY76" fmla="*/ 2263550 h 9505057"/>
              <a:gd name="connsiteX77" fmla="*/ 4480332 w 6408712"/>
              <a:gd name="connsiteY77" fmla="*/ 2503841 h 9505057"/>
              <a:gd name="connsiteX78" fmla="*/ 4505325 w 6408712"/>
              <a:gd name="connsiteY78" fmla="*/ 2795075 h 9505057"/>
              <a:gd name="connsiteX79" fmla="*/ 4480332 w 6408712"/>
              <a:gd name="connsiteY79" fmla="*/ 2962317 h 9505057"/>
              <a:gd name="connsiteX80" fmla="*/ 4455336 w 6408712"/>
              <a:gd name="connsiteY80" fmla="*/ 3133404 h 9505057"/>
              <a:gd name="connsiteX81" fmla="*/ 4648239 w 6408712"/>
              <a:gd name="connsiteY81" fmla="*/ 2987309 h 9505057"/>
              <a:gd name="connsiteX82" fmla="*/ 4866136 w 6408712"/>
              <a:gd name="connsiteY82" fmla="*/ 2842172 h 9505057"/>
              <a:gd name="connsiteX83" fmla="*/ 5131456 w 6408712"/>
              <a:gd name="connsiteY83" fmla="*/ 2697035 h 9505057"/>
              <a:gd name="connsiteX84" fmla="*/ 5444202 w 6408712"/>
              <a:gd name="connsiteY84" fmla="*/ 2529793 h 9505057"/>
              <a:gd name="connsiteX85" fmla="*/ 5782582 w 6408712"/>
              <a:gd name="connsiteY85" fmla="*/ 2409645 h 9505057"/>
              <a:gd name="connsiteX86" fmla="*/ 5925496 w 6408712"/>
              <a:gd name="connsiteY86" fmla="*/ 2383695 h 9505057"/>
              <a:gd name="connsiteX87" fmla="*/ 6095968 w 6408712"/>
              <a:gd name="connsiteY87" fmla="*/ 2361588 h 9505057"/>
              <a:gd name="connsiteX88" fmla="*/ 6263235 w 6408712"/>
              <a:gd name="connsiteY88" fmla="*/ 2336599 h 9505057"/>
              <a:gd name="connsiteX89" fmla="*/ 6408712 w 6408712"/>
              <a:gd name="connsiteY89" fmla="*/ 2361588 h 9505057"/>
              <a:gd name="connsiteX90" fmla="*/ 6190816 w 6408712"/>
              <a:gd name="connsiteY90" fmla="*/ 2409645 h 9505057"/>
              <a:gd name="connsiteX91" fmla="*/ 5950489 w 6408712"/>
              <a:gd name="connsiteY91" fmla="*/ 2456744 h 9505057"/>
              <a:gd name="connsiteX92" fmla="*/ 5659535 w 6408712"/>
              <a:gd name="connsiteY92" fmla="*/ 2554782 h 9505057"/>
              <a:gd name="connsiteX93" fmla="*/ 5324359 w 6408712"/>
              <a:gd name="connsiteY93" fmla="*/ 2697035 h 9505057"/>
              <a:gd name="connsiteX94" fmla="*/ 5153886 w 6408712"/>
              <a:gd name="connsiteY94" fmla="*/ 2795075 h 9505057"/>
              <a:gd name="connsiteX95" fmla="*/ 4985979 w 6408712"/>
              <a:gd name="connsiteY95" fmla="*/ 2915221 h 9505057"/>
              <a:gd name="connsiteX96" fmla="*/ 4818712 w 6408712"/>
              <a:gd name="connsiteY96" fmla="*/ 3035366 h 9505057"/>
              <a:gd name="connsiteX97" fmla="*/ 4673233 w 6408712"/>
              <a:gd name="connsiteY97" fmla="*/ 3180503 h 9505057"/>
              <a:gd name="connsiteX98" fmla="*/ 4527756 w 6408712"/>
              <a:gd name="connsiteY98" fmla="*/ 3348706 h 9505057"/>
              <a:gd name="connsiteX99" fmla="*/ 4385483 w 6408712"/>
              <a:gd name="connsiteY99" fmla="*/ 3540939 h 9505057"/>
              <a:gd name="connsiteX100" fmla="*/ 4141952 w 6408712"/>
              <a:gd name="connsiteY100" fmla="*/ 3926367 h 9505057"/>
              <a:gd name="connsiteX101" fmla="*/ 3999679 w 6408712"/>
              <a:gd name="connsiteY101" fmla="*/ 4214718 h 9505057"/>
              <a:gd name="connsiteX102" fmla="*/ 3901625 w 6408712"/>
              <a:gd name="connsiteY102" fmla="*/ 4480001 h 9505057"/>
              <a:gd name="connsiteX103" fmla="*/ 3854199 w 6408712"/>
              <a:gd name="connsiteY103" fmla="*/ 4891378 h 9505057"/>
              <a:gd name="connsiteX104" fmla="*/ 4119522 w 6408712"/>
              <a:gd name="connsiteY104" fmla="*/ 5011526 h 9505057"/>
              <a:gd name="connsiteX105" fmla="*/ 4334853 w 6408712"/>
              <a:gd name="connsiteY105" fmla="*/ 4986535 h 9505057"/>
              <a:gd name="connsiteX106" fmla="*/ 4648239 w 6408712"/>
              <a:gd name="connsiteY106" fmla="*/ 4938477 h 9505057"/>
              <a:gd name="connsiteX107" fmla="*/ 4960985 w 6408712"/>
              <a:gd name="connsiteY107" fmla="*/ 4843321 h 9505057"/>
              <a:gd name="connsiteX108" fmla="*/ 5299365 w 6408712"/>
              <a:gd name="connsiteY108" fmla="*/ 4698184 h 9505057"/>
              <a:gd name="connsiteX109" fmla="*/ 5612109 w 6408712"/>
              <a:gd name="connsiteY109" fmla="*/ 4530942 h 9505057"/>
              <a:gd name="connsiteX110" fmla="*/ 5757588 w 6408712"/>
              <a:gd name="connsiteY110" fmla="*/ 4432902 h 9505057"/>
              <a:gd name="connsiteX111" fmla="*/ 5877431 w 6408712"/>
              <a:gd name="connsiteY111" fmla="*/ 4312756 h 9505057"/>
              <a:gd name="connsiteX112" fmla="*/ 5975483 w 6408712"/>
              <a:gd name="connsiteY112" fmla="*/ 4214718 h 9505057"/>
              <a:gd name="connsiteX113" fmla="*/ 6045339 w 6408712"/>
              <a:gd name="connsiteY113" fmla="*/ 4072465 h 9505057"/>
              <a:gd name="connsiteX114" fmla="*/ 6045339 w 6408712"/>
              <a:gd name="connsiteY114" fmla="*/ 4167622 h 9505057"/>
              <a:gd name="connsiteX115" fmla="*/ 5997915 w 6408712"/>
              <a:gd name="connsiteY115" fmla="*/ 4264698 h 9505057"/>
              <a:gd name="connsiteX116" fmla="*/ 5925496 w 6408712"/>
              <a:gd name="connsiteY116" fmla="*/ 4384844 h 9505057"/>
              <a:gd name="connsiteX117" fmla="*/ 5830005 w 6408712"/>
              <a:gd name="connsiteY117" fmla="*/ 4504989 h 9505057"/>
              <a:gd name="connsiteX118" fmla="*/ 5659535 w 6408712"/>
              <a:gd name="connsiteY118" fmla="*/ 4651087 h 9505057"/>
              <a:gd name="connsiteX119" fmla="*/ 5419208 w 6408712"/>
              <a:gd name="connsiteY119" fmla="*/ 4818332 h 9505057"/>
              <a:gd name="connsiteX120" fmla="*/ 5106462 w 6408712"/>
              <a:gd name="connsiteY120" fmla="*/ 4963466 h 9505057"/>
              <a:gd name="connsiteX121" fmla="*/ 5153886 w 6408712"/>
              <a:gd name="connsiteY121" fmla="*/ 4986535 h 9505057"/>
              <a:gd name="connsiteX122" fmla="*/ 5276933 w 6408712"/>
              <a:gd name="connsiteY122" fmla="*/ 5106680 h 9505057"/>
              <a:gd name="connsiteX123" fmla="*/ 5346789 w 6408712"/>
              <a:gd name="connsiteY123" fmla="*/ 5203759 h 9505057"/>
              <a:gd name="connsiteX124" fmla="*/ 5419208 w 6408712"/>
              <a:gd name="connsiteY124" fmla="*/ 5323905 h 9505057"/>
              <a:gd name="connsiteX125" fmla="*/ 5492266 w 6408712"/>
              <a:gd name="connsiteY125" fmla="*/ 5470003 h 9505057"/>
              <a:gd name="connsiteX126" fmla="*/ 5564685 w 6408712"/>
              <a:gd name="connsiteY126" fmla="*/ 5662236 h 9505057"/>
              <a:gd name="connsiteX127" fmla="*/ 5492266 w 6408712"/>
              <a:gd name="connsiteY127" fmla="*/ 5542088 h 9505057"/>
              <a:gd name="connsiteX128" fmla="*/ 5419208 w 6408712"/>
              <a:gd name="connsiteY128" fmla="*/ 5444050 h 9505057"/>
              <a:gd name="connsiteX129" fmla="*/ 5324359 w 6408712"/>
              <a:gd name="connsiteY129" fmla="*/ 5323905 h 9505057"/>
              <a:gd name="connsiteX130" fmla="*/ 5203875 w 6408712"/>
              <a:gd name="connsiteY130" fmla="*/ 5203759 h 9505057"/>
              <a:gd name="connsiteX131" fmla="*/ 5059039 w 6408712"/>
              <a:gd name="connsiteY131" fmla="*/ 5106680 h 9505057"/>
              <a:gd name="connsiteX132" fmla="*/ 4913559 w 6408712"/>
              <a:gd name="connsiteY132" fmla="*/ 5036515 h 9505057"/>
              <a:gd name="connsiteX133" fmla="*/ 4818712 w 6408712"/>
              <a:gd name="connsiteY133" fmla="*/ 5036515 h 9505057"/>
              <a:gd name="connsiteX134" fmla="*/ 4720659 w 6408712"/>
              <a:gd name="connsiteY134" fmla="*/ 5036515 h 9505057"/>
              <a:gd name="connsiteX135" fmla="*/ 4432906 w 6408712"/>
              <a:gd name="connsiteY135" fmla="*/ 5131672 h 9505057"/>
              <a:gd name="connsiteX136" fmla="*/ 4333202 w 6408712"/>
              <a:gd name="connsiteY136" fmla="*/ 5186649 h 9505057"/>
              <a:gd name="connsiteX137" fmla="*/ 4182186 w 6408712"/>
              <a:gd name="connsiteY137" fmla="*/ 5226330 h 9505057"/>
              <a:gd name="connsiteX138" fmla="*/ 3788758 w 6408712"/>
              <a:gd name="connsiteY138" fmla="*/ 8002855 h 9505057"/>
              <a:gd name="connsiteX139" fmla="*/ 4816729 w 6408712"/>
              <a:gd name="connsiteY139" fmla="*/ 9505057 h 9505057"/>
              <a:gd name="connsiteX140" fmla="*/ 1440873 w 6408712"/>
              <a:gd name="connsiteY140" fmla="*/ 9505057 h 9505057"/>
              <a:gd name="connsiteX141" fmla="*/ 2443977 w 6408712"/>
              <a:gd name="connsiteY141" fmla="*/ 7990971 h 9505057"/>
              <a:gd name="connsiteX142" fmla="*/ 2303268 w 6408712"/>
              <a:gd name="connsiteY142" fmla="*/ 5266751 h 9505057"/>
              <a:gd name="connsiteX0" fmla="*/ 2071296 w 6408712"/>
              <a:gd name="connsiteY0" fmla="*/ 5083612 h 9505057"/>
              <a:gd name="connsiteX1" fmla="*/ 1878393 w 6408712"/>
              <a:gd name="connsiteY1" fmla="*/ 4986535 h 9505057"/>
              <a:gd name="connsiteX2" fmla="*/ 1685493 w 6408712"/>
              <a:gd name="connsiteY2" fmla="*/ 4913486 h 9505057"/>
              <a:gd name="connsiteX3" fmla="*/ 1470160 w 6408712"/>
              <a:gd name="connsiteY3" fmla="*/ 4843321 h 9505057"/>
              <a:gd name="connsiteX4" fmla="*/ 1277257 w 6408712"/>
              <a:gd name="connsiteY4" fmla="*/ 4818332 h 9505057"/>
              <a:gd name="connsiteX5" fmla="*/ 1084354 w 6408712"/>
              <a:gd name="connsiteY5" fmla="*/ 4793340 h 9505057"/>
              <a:gd name="connsiteX6" fmla="*/ 720980 w 6408712"/>
              <a:gd name="connsiteY6" fmla="*/ 4771233 h 9505057"/>
              <a:gd name="connsiteX7" fmla="*/ 433230 w 6408712"/>
              <a:gd name="connsiteY7" fmla="*/ 4793340 h 9505057"/>
              <a:gd name="connsiteX8" fmla="*/ 167910 w 6408712"/>
              <a:gd name="connsiteY8" fmla="*/ 4818332 h 9505057"/>
              <a:gd name="connsiteX9" fmla="*/ 360810 w 6408712"/>
              <a:gd name="connsiteY9" fmla="*/ 4771233 h 9505057"/>
              <a:gd name="connsiteX10" fmla="*/ 528079 w 6408712"/>
              <a:gd name="connsiteY10" fmla="*/ 4745283 h 9505057"/>
              <a:gd name="connsiteX11" fmla="*/ 913883 w 6408712"/>
              <a:gd name="connsiteY11" fmla="*/ 4720292 h 9505057"/>
              <a:gd name="connsiteX12" fmla="*/ 1277257 w 6408712"/>
              <a:gd name="connsiteY12" fmla="*/ 4745283 h 9505057"/>
              <a:gd name="connsiteX13" fmla="*/ 1638067 w 6408712"/>
              <a:gd name="connsiteY13" fmla="*/ 4818332 h 9505057"/>
              <a:gd name="connsiteX14" fmla="*/ 1950813 w 6408712"/>
              <a:gd name="connsiteY14" fmla="*/ 4913486 h 9505057"/>
              <a:gd name="connsiteX15" fmla="*/ 2238563 w 6408712"/>
              <a:gd name="connsiteY15" fmla="*/ 5036515 h 9505057"/>
              <a:gd name="connsiteX16" fmla="*/ 2456459 w 6408712"/>
              <a:gd name="connsiteY16" fmla="*/ 5156661 h 9505057"/>
              <a:gd name="connsiteX17" fmla="*/ 2624369 w 6408712"/>
              <a:gd name="connsiteY17" fmla="*/ 5276808 h 9505057"/>
              <a:gd name="connsiteX18" fmla="*/ 2651256 w 6408712"/>
              <a:gd name="connsiteY18" fmla="*/ 5295594 h 9505057"/>
              <a:gd name="connsiteX19" fmla="*/ 2656331 w 6408712"/>
              <a:gd name="connsiteY19" fmla="*/ 5296631 h 9505057"/>
              <a:gd name="connsiteX20" fmla="*/ 2649362 w 6408712"/>
              <a:gd name="connsiteY20" fmla="*/ 5203759 h 9505057"/>
              <a:gd name="connsiteX21" fmla="*/ 2601939 w 6408712"/>
              <a:gd name="connsiteY21" fmla="*/ 4891378 h 9505057"/>
              <a:gd name="connsiteX22" fmla="*/ 2311623 w 6408712"/>
              <a:gd name="connsiteY22" fmla="*/ 4047474 h 9505057"/>
              <a:gd name="connsiteX23" fmla="*/ 2191139 w 6408712"/>
              <a:gd name="connsiteY23" fmla="*/ 3806222 h 9505057"/>
              <a:gd name="connsiteX24" fmla="*/ 2045662 w 6408712"/>
              <a:gd name="connsiteY24" fmla="*/ 3540939 h 9505057"/>
              <a:gd name="connsiteX25" fmla="*/ 1855963 w 6408712"/>
              <a:gd name="connsiteY25" fmla="*/ 3275657 h 9505057"/>
              <a:gd name="connsiteX26" fmla="*/ 1638067 w 6408712"/>
              <a:gd name="connsiteY26" fmla="*/ 3010375 h 9505057"/>
              <a:gd name="connsiteX27" fmla="*/ 1397740 w 6408712"/>
              <a:gd name="connsiteY27" fmla="*/ 2747015 h 9505057"/>
              <a:gd name="connsiteX28" fmla="*/ 1106786 w 6408712"/>
              <a:gd name="connsiteY28" fmla="*/ 2456744 h 9505057"/>
              <a:gd name="connsiteX29" fmla="*/ 794040 w 6408712"/>
              <a:gd name="connsiteY29" fmla="*/ 2191462 h 9505057"/>
              <a:gd name="connsiteX30" fmla="*/ 408236 w 6408712"/>
              <a:gd name="connsiteY30" fmla="*/ 1951169 h 9505057"/>
              <a:gd name="connsiteX31" fmla="*/ 0 w 6408712"/>
              <a:gd name="connsiteY31" fmla="*/ 1710878 h 9505057"/>
              <a:gd name="connsiteX32" fmla="*/ 192903 w 6408712"/>
              <a:gd name="connsiteY32" fmla="*/ 1782965 h 9505057"/>
              <a:gd name="connsiteX33" fmla="*/ 408236 w 6408712"/>
              <a:gd name="connsiteY33" fmla="*/ 1878120 h 9505057"/>
              <a:gd name="connsiteX34" fmla="*/ 698550 w 6408712"/>
              <a:gd name="connsiteY34" fmla="*/ 2023256 h 9505057"/>
              <a:gd name="connsiteX35" fmla="*/ 1011936 w 6408712"/>
              <a:gd name="connsiteY35" fmla="*/ 2241442 h 9505057"/>
              <a:gd name="connsiteX36" fmla="*/ 1397740 w 6408712"/>
              <a:gd name="connsiteY36" fmla="*/ 2529793 h 9505057"/>
              <a:gd name="connsiteX37" fmla="*/ 1590002 w 6408712"/>
              <a:gd name="connsiteY37" fmla="*/ 2722026 h 9505057"/>
              <a:gd name="connsiteX38" fmla="*/ 1782903 w 6408712"/>
              <a:gd name="connsiteY38" fmla="*/ 2915221 h 9505057"/>
              <a:gd name="connsiteX39" fmla="*/ 1975806 w 6408712"/>
              <a:gd name="connsiteY39" fmla="*/ 3155512 h 9505057"/>
              <a:gd name="connsiteX40" fmla="*/ 2168709 w 6408712"/>
              <a:gd name="connsiteY40" fmla="*/ 3395803 h 9505057"/>
              <a:gd name="connsiteX41" fmla="*/ 2289193 w 6408712"/>
              <a:gd name="connsiteY41" fmla="*/ 3565931 h 9505057"/>
              <a:gd name="connsiteX42" fmla="*/ 2529519 w 6408712"/>
              <a:gd name="connsiteY42" fmla="*/ 3734134 h 9505057"/>
              <a:gd name="connsiteX43" fmla="*/ 2576943 w 6408712"/>
              <a:gd name="connsiteY43" fmla="*/ 3613988 h 9505057"/>
              <a:gd name="connsiteX44" fmla="*/ 2576943 w 6408712"/>
              <a:gd name="connsiteY44" fmla="*/ 3445785 h 9505057"/>
              <a:gd name="connsiteX45" fmla="*/ 2554513 w 6408712"/>
              <a:gd name="connsiteY45" fmla="*/ 3228561 h 9505057"/>
              <a:gd name="connsiteX46" fmla="*/ 2431466 w 6408712"/>
              <a:gd name="connsiteY46" fmla="*/ 2481733 h 9505057"/>
              <a:gd name="connsiteX47" fmla="*/ 2336616 w 6408712"/>
              <a:gd name="connsiteY47" fmla="*/ 1517683 h 9505057"/>
              <a:gd name="connsiteX48" fmla="*/ 2289193 w 6408712"/>
              <a:gd name="connsiteY48" fmla="*/ 603614 h 9505057"/>
              <a:gd name="connsiteX49" fmla="*/ 2289193 w 6408712"/>
              <a:gd name="connsiteY49" fmla="*/ 240291 h 9505057"/>
              <a:gd name="connsiteX50" fmla="*/ 2311623 w 6408712"/>
              <a:gd name="connsiteY50" fmla="*/ 0 h 9505057"/>
              <a:gd name="connsiteX51" fmla="*/ 2456459 w 6408712"/>
              <a:gd name="connsiteY51" fmla="*/ 1397538 h 9505057"/>
              <a:gd name="connsiteX52" fmla="*/ 2601939 w 6408712"/>
              <a:gd name="connsiteY52" fmla="*/ 2481733 h 9505057"/>
              <a:gd name="connsiteX53" fmla="*/ 2674997 w 6408712"/>
              <a:gd name="connsiteY53" fmla="*/ 2915221 h 9505057"/>
              <a:gd name="connsiteX54" fmla="*/ 2722422 w 6408712"/>
              <a:gd name="connsiteY54" fmla="*/ 3228561 h 9505057"/>
              <a:gd name="connsiteX55" fmla="*/ 2987742 w 6408712"/>
              <a:gd name="connsiteY55" fmla="*/ 4287767 h 9505057"/>
              <a:gd name="connsiteX56" fmla="*/ 3082592 w 6408712"/>
              <a:gd name="connsiteY56" fmla="*/ 4745283 h 9505057"/>
              <a:gd name="connsiteX57" fmla="*/ 3250499 w 6408712"/>
              <a:gd name="connsiteY57" fmla="*/ 5226826 h 9505057"/>
              <a:gd name="connsiteX58" fmla="*/ 3395976 w 6408712"/>
              <a:gd name="connsiteY58" fmla="*/ 5058623 h 9505057"/>
              <a:gd name="connsiteX59" fmla="*/ 3515819 w 6408712"/>
              <a:gd name="connsiteY59" fmla="*/ 4771233 h 9505057"/>
              <a:gd name="connsiteX60" fmla="*/ 3588879 w 6408712"/>
              <a:gd name="connsiteY60" fmla="*/ 4600146 h 9505057"/>
              <a:gd name="connsiteX61" fmla="*/ 3661299 w 6408712"/>
              <a:gd name="connsiteY61" fmla="*/ 4432902 h 9505057"/>
              <a:gd name="connsiteX62" fmla="*/ 3854199 w 6408712"/>
              <a:gd name="connsiteY62" fmla="*/ 4119562 h 9505057"/>
              <a:gd name="connsiteX63" fmla="*/ 4047102 w 6408712"/>
              <a:gd name="connsiteY63" fmla="*/ 3806222 h 9505057"/>
              <a:gd name="connsiteX64" fmla="*/ 4240005 w 6408712"/>
              <a:gd name="connsiteY64" fmla="*/ 3468852 h 9505057"/>
              <a:gd name="connsiteX65" fmla="*/ 4312422 w 6408712"/>
              <a:gd name="connsiteY65" fmla="*/ 3275657 h 9505057"/>
              <a:gd name="connsiteX66" fmla="*/ 4359848 w 6408712"/>
              <a:gd name="connsiteY66" fmla="*/ 3082463 h 9505057"/>
              <a:gd name="connsiteX67" fmla="*/ 4407272 w 6408712"/>
              <a:gd name="connsiteY67" fmla="*/ 2890230 h 9505057"/>
              <a:gd name="connsiteX68" fmla="*/ 4407272 w 6408712"/>
              <a:gd name="connsiteY68" fmla="*/ 2697035 h 9505057"/>
              <a:gd name="connsiteX69" fmla="*/ 4385483 w 6408712"/>
              <a:gd name="connsiteY69" fmla="*/ 2456744 h 9505057"/>
              <a:gd name="connsiteX70" fmla="*/ 4334853 w 6408712"/>
              <a:gd name="connsiteY70" fmla="*/ 2241442 h 9505057"/>
              <a:gd name="connsiteX71" fmla="*/ 4240005 w 6408712"/>
              <a:gd name="connsiteY71" fmla="*/ 1976160 h 9505057"/>
              <a:gd name="connsiteX72" fmla="*/ 4119522 w 6408712"/>
              <a:gd name="connsiteY72" fmla="*/ 1710878 h 9505057"/>
              <a:gd name="connsiteX73" fmla="*/ 4192579 w 6408712"/>
              <a:gd name="connsiteY73" fmla="*/ 1807957 h 9505057"/>
              <a:gd name="connsiteX74" fmla="*/ 4287429 w 6408712"/>
              <a:gd name="connsiteY74" fmla="*/ 1928102 h 9505057"/>
              <a:gd name="connsiteX75" fmla="*/ 4359848 w 6408712"/>
              <a:gd name="connsiteY75" fmla="*/ 2071316 h 9505057"/>
              <a:gd name="connsiteX76" fmla="*/ 4432906 w 6408712"/>
              <a:gd name="connsiteY76" fmla="*/ 2263550 h 9505057"/>
              <a:gd name="connsiteX77" fmla="*/ 4480332 w 6408712"/>
              <a:gd name="connsiteY77" fmla="*/ 2503841 h 9505057"/>
              <a:gd name="connsiteX78" fmla="*/ 4505325 w 6408712"/>
              <a:gd name="connsiteY78" fmla="*/ 2795075 h 9505057"/>
              <a:gd name="connsiteX79" fmla="*/ 4480332 w 6408712"/>
              <a:gd name="connsiteY79" fmla="*/ 2962317 h 9505057"/>
              <a:gd name="connsiteX80" fmla="*/ 4455336 w 6408712"/>
              <a:gd name="connsiteY80" fmla="*/ 3133404 h 9505057"/>
              <a:gd name="connsiteX81" fmla="*/ 4648239 w 6408712"/>
              <a:gd name="connsiteY81" fmla="*/ 2987309 h 9505057"/>
              <a:gd name="connsiteX82" fmla="*/ 4866136 w 6408712"/>
              <a:gd name="connsiteY82" fmla="*/ 2842172 h 9505057"/>
              <a:gd name="connsiteX83" fmla="*/ 5131456 w 6408712"/>
              <a:gd name="connsiteY83" fmla="*/ 2697035 h 9505057"/>
              <a:gd name="connsiteX84" fmla="*/ 5444202 w 6408712"/>
              <a:gd name="connsiteY84" fmla="*/ 2529793 h 9505057"/>
              <a:gd name="connsiteX85" fmla="*/ 5782582 w 6408712"/>
              <a:gd name="connsiteY85" fmla="*/ 2409645 h 9505057"/>
              <a:gd name="connsiteX86" fmla="*/ 5925496 w 6408712"/>
              <a:gd name="connsiteY86" fmla="*/ 2383695 h 9505057"/>
              <a:gd name="connsiteX87" fmla="*/ 6095968 w 6408712"/>
              <a:gd name="connsiteY87" fmla="*/ 2361588 h 9505057"/>
              <a:gd name="connsiteX88" fmla="*/ 6263235 w 6408712"/>
              <a:gd name="connsiteY88" fmla="*/ 2336599 h 9505057"/>
              <a:gd name="connsiteX89" fmla="*/ 6408712 w 6408712"/>
              <a:gd name="connsiteY89" fmla="*/ 2361588 h 9505057"/>
              <a:gd name="connsiteX90" fmla="*/ 6190816 w 6408712"/>
              <a:gd name="connsiteY90" fmla="*/ 2409645 h 9505057"/>
              <a:gd name="connsiteX91" fmla="*/ 5950489 w 6408712"/>
              <a:gd name="connsiteY91" fmla="*/ 2456744 h 9505057"/>
              <a:gd name="connsiteX92" fmla="*/ 5659535 w 6408712"/>
              <a:gd name="connsiteY92" fmla="*/ 2554782 h 9505057"/>
              <a:gd name="connsiteX93" fmla="*/ 5324359 w 6408712"/>
              <a:gd name="connsiteY93" fmla="*/ 2697035 h 9505057"/>
              <a:gd name="connsiteX94" fmla="*/ 5153886 w 6408712"/>
              <a:gd name="connsiteY94" fmla="*/ 2795075 h 9505057"/>
              <a:gd name="connsiteX95" fmla="*/ 4985979 w 6408712"/>
              <a:gd name="connsiteY95" fmla="*/ 2915221 h 9505057"/>
              <a:gd name="connsiteX96" fmla="*/ 4818712 w 6408712"/>
              <a:gd name="connsiteY96" fmla="*/ 3035366 h 9505057"/>
              <a:gd name="connsiteX97" fmla="*/ 4673233 w 6408712"/>
              <a:gd name="connsiteY97" fmla="*/ 3180503 h 9505057"/>
              <a:gd name="connsiteX98" fmla="*/ 4527756 w 6408712"/>
              <a:gd name="connsiteY98" fmla="*/ 3348706 h 9505057"/>
              <a:gd name="connsiteX99" fmla="*/ 4385483 w 6408712"/>
              <a:gd name="connsiteY99" fmla="*/ 3540939 h 9505057"/>
              <a:gd name="connsiteX100" fmla="*/ 4141952 w 6408712"/>
              <a:gd name="connsiteY100" fmla="*/ 3926367 h 9505057"/>
              <a:gd name="connsiteX101" fmla="*/ 3999679 w 6408712"/>
              <a:gd name="connsiteY101" fmla="*/ 4214718 h 9505057"/>
              <a:gd name="connsiteX102" fmla="*/ 3901625 w 6408712"/>
              <a:gd name="connsiteY102" fmla="*/ 4480001 h 9505057"/>
              <a:gd name="connsiteX103" fmla="*/ 3854199 w 6408712"/>
              <a:gd name="connsiteY103" fmla="*/ 4891378 h 9505057"/>
              <a:gd name="connsiteX104" fmla="*/ 4119522 w 6408712"/>
              <a:gd name="connsiteY104" fmla="*/ 5011526 h 9505057"/>
              <a:gd name="connsiteX105" fmla="*/ 4334853 w 6408712"/>
              <a:gd name="connsiteY105" fmla="*/ 4986535 h 9505057"/>
              <a:gd name="connsiteX106" fmla="*/ 4648239 w 6408712"/>
              <a:gd name="connsiteY106" fmla="*/ 4938477 h 9505057"/>
              <a:gd name="connsiteX107" fmla="*/ 4960985 w 6408712"/>
              <a:gd name="connsiteY107" fmla="*/ 4843321 h 9505057"/>
              <a:gd name="connsiteX108" fmla="*/ 5299365 w 6408712"/>
              <a:gd name="connsiteY108" fmla="*/ 4698184 h 9505057"/>
              <a:gd name="connsiteX109" fmla="*/ 5612109 w 6408712"/>
              <a:gd name="connsiteY109" fmla="*/ 4530942 h 9505057"/>
              <a:gd name="connsiteX110" fmla="*/ 5757588 w 6408712"/>
              <a:gd name="connsiteY110" fmla="*/ 4432902 h 9505057"/>
              <a:gd name="connsiteX111" fmla="*/ 5877431 w 6408712"/>
              <a:gd name="connsiteY111" fmla="*/ 4312756 h 9505057"/>
              <a:gd name="connsiteX112" fmla="*/ 5975483 w 6408712"/>
              <a:gd name="connsiteY112" fmla="*/ 4214718 h 9505057"/>
              <a:gd name="connsiteX113" fmla="*/ 6045339 w 6408712"/>
              <a:gd name="connsiteY113" fmla="*/ 4072465 h 9505057"/>
              <a:gd name="connsiteX114" fmla="*/ 6045339 w 6408712"/>
              <a:gd name="connsiteY114" fmla="*/ 4167622 h 9505057"/>
              <a:gd name="connsiteX115" fmla="*/ 5997915 w 6408712"/>
              <a:gd name="connsiteY115" fmla="*/ 4264698 h 9505057"/>
              <a:gd name="connsiteX116" fmla="*/ 5925496 w 6408712"/>
              <a:gd name="connsiteY116" fmla="*/ 4384844 h 9505057"/>
              <a:gd name="connsiteX117" fmla="*/ 5830005 w 6408712"/>
              <a:gd name="connsiteY117" fmla="*/ 4504989 h 9505057"/>
              <a:gd name="connsiteX118" fmla="*/ 5659535 w 6408712"/>
              <a:gd name="connsiteY118" fmla="*/ 4651087 h 9505057"/>
              <a:gd name="connsiteX119" fmla="*/ 5419208 w 6408712"/>
              <a:gd name="connsiteY119" fmla="*/ 4818332 h 9505057"/>
              <a:gd name="connsiteX120" fmla="*/ 5106462 w 6408712"/>
              <a:gd name="connsiteY120" fmla="*/ 4963466 h 9505057"/>
              <a:gd name="connsiteX121" fmla="*/ 5153886 w 6408712"/>
              <a:gd name="connsiteY121" fmla="*/ 4986535 h 9505057"/>
              <a:gd name="connsiteX122" fmla="*/ 5276933 w 6408712"/>
              <a:gd name="connsiteY122" fmla="*/ 5106680 h 9505057"/>
              <a:gd name="connsiteX123" fmla="*/ 5346789 w 6408712"/>
              <a:gd name="connsiteY123" fmla="*/ 5203759 h 9505057"/>
              <a:gd name="connsiteX124" fmla="*/ 5419208 w 6408712"/>
              <a:gd name="connsiteY124" fmla="*/ 5323905 h 9505057"/>
              <a:gd name="connsiteX125" fmla="*/ 5492266 w 6408712"/>
              <a:gd name="connsiteY125" fmla="*/ 5470003 h 9505057"/>
              <a:gd name="connsiteX126" fmla="*/ 5564685 w 6408712"/>
              <a:gd name="connsiteY126" fmla="*/ 5662236 h 9505057"/>
              <a:gd name="connsiteX127" fmla="*/ 5492266 w 6408712"/>
              <a:gd name="connsiteY127" fmla="*/ 5542088 h 9505057"/>
              <a:gd name="connsiteX128" fmla="*/ 5419208 w 6408712"/>
              <a:gd name="connsiteY128" fmla="*/ 5444050 h 9505057"/>
              <a:gd name="connsiteX129" fmla="*/ 5324359 w 6408712"/>
              <a:gd name="connsiteY129" fmla="*/ 5323905 h 9505057"/>
              <a:gd name="connsiteX130" fmla="*/ 5203875 w 6408712"/>
              <a:gd name="connsiteY130" fmla="*/ 5203759 h 9505057"/>
              <a:gd name="connsiteX131" fmla="*/ 5059039 w 6408712"/>
              <a:gd name="connsiteY131" fmla="*/ 5106680 h 9505057"/>
              <a:gd name="connsiteX132" fmla="*/ 4913559 w 6408712"/>
              <a:gd name="connsiteY132" fmla="*/ 5036515 h 9505057"/>
              <a:gd name="connsiteX133" fmla="*/ 4818712 w 6408712"/>
              <a:gd name="connsiteY133" fmla="*/ 5036515 h 9505057"/>
              <a:gd name="connsiteX134" fmla="*/ 4720659 w 6408712"/>
              <a:gd name="connsiteY134" fmla="*/ 5036515 h 9505057"/>
              <a:gd name="connsiteX135" fmla="*/ 4432906 w 6408712"/>
              <a:gd name="connsiteY135" fmla="*/ 5131672 h 9505057"/>
              <a:gd name="connsiteX136" fmla="*/ 4182186 w 6408712"/>
              <a:gd name="connsiteY136" fmla="*/ 5226330 h 9505057"/>
              <a:gd name="connsiteX137" fmla="*/ 3788758 w 6408712"/>
              <a:gd name="connsiteY137" fmla="*/ 8002855 h 9505057"/>
              <a:gd name="connsiteX138" fmla="*/ 4816729 w 6408712"/>
              <a:gd name="connsiteY138" fmla="*/ 9505057 h 9505057"/>
              <a:gd name="connsiteX139" fmla="*/ 1440873 w 6408712"/>
              <a:gd name="connsiteY139" fmla="*/ 9505057 h 9505057"/>
              <a:gd name="connsiteX140" fmla="*/ 2443977 w 6408712"/>
              <a:gd name="connsiteY140" fmla="*/ 7990971 h 9505057"/>
              <a:gd name="connsiteX141" fmla="*/ 2303268 w 6408712"/>
              <a:gd name="connsiteY141" fmla="*/ 5266751 h 9505057"/>
              <a:gd name="connsiteX0" fmla="*/ 2071296 w 6408712"/>
              <a:gd name="connsiteY0" fmla="*/ 5083612 h 9505057"/>
              <a:gd name="connsiteX1" fmla="*/ 1878393 w 6408712"/>
              <a:gd name="connsiteY1" fmla="*/ 4986535 h 9505057"/>
              <a:gd name="connsiteX2" fmla="*/ 1685493 w 6408712"/>
              <a:gd name="connsiteY2" fmla="*/ 4913486 h 9505057"/>
              <a:gd name="connsiteX3" fmla="*/ 1470160 w 6408712"/>
              <a:gd name="connsiteY3" fmla="*/ 4843321 h 9505057"/>
              <a:gd name="connsiteX4" fmla="*/ 1277257 w 6408712"/>
              <a:gd name="connsiteY4" fmla="*/ 4818332 h 9505057"/>
              <a:gd name="connsiteX5" fmla="*/ 1084354 w 6408712"/>
              <a:gd name="connsiteY5" fmla="*/ 4793340 h 9505057"/>
              <a:gd name="connsiteX6" fmla="*/ 720980 w 6408712"/>
              <a:gd name="connsiteY6" fmla="*/ 4771233 h 9505057"/>
              <a:gd name="connsiteX7" fmla="*/ 433230 w 6408712"/>
              <a:gd name="connsiteY7" fmla="*/ 4793340 h 9505057"/>
              <a:gd name="connsiteX8" fmla="*/ 167910 w 6408712"/>
              <a:gd name="connsiteY8" fmla="*/ 4818332 h 9505057"/>
              <a:gd name="connsiteX9" fmla="*/ 360810 w 6408712"/>
              <a:gd name="connsiteY9" fmla="*/ 4771233 h 9505057"/>
              <a:gd name="connsiteX10" fmla="*/ 528079 w 6408712"/>
              <a:gd name="connsiteY10" fmla="*/ 4745283 h 9505057"/>
              <a:gd name="connsiteX11" fmla="*/ 913883 w 6408712"/>
              <a:gd name="connsiteY11" fmla="*/ 4720292 h 9505057"/>
              <a:gd name="connsiteX12" fmla="*/ 1277257 w 6408712"/>
              <a:gd name="connsiteY12" fmla="*/ 4745283 h 9505057"/>
              <a:gd name="connsiteX13" fmla="*/ 1638067 w 6408712"/>
              <a:gd name="connsiteY13" fmla="*/ 4818332 h 9505057"/>
              <a:gd name="connsiteX14" fmla="*/ 1950813 w 6408712"/>
              <a:gd name="connsiteY14" fmla="*/ 4913486 h 9505057"/>
              <a:gd name="connsiteX15" fmla="*/ 2238563 w 6408712"/>
              <a:gd name="connsiteY15" fmla="*/ 5036515 h 9505057"/>
              <a:gd name="connsiteX16" fmla="*/ 2456459 w 6408712"/>
              <a:gd name="connsiteY16" fmla="*/ 5156661 h 9505057"/>
              <a:gd name="connsiteX17" fmla="*/ 2624369 w 6408712"/>
              <a:gd name="connsiteY17" fmla="*/ 5276808 h 9505057"/>
              <a:gd name="connsiteX18" fmla="*/ 2651256 w 6408712"/>
              <a:gd name="connsiteY18" fmla="*/ 5295594 h 9505057"/>
              <a:gd name="connsiteX19" fmla="*/ 2656331 w 6408712"/>
              <a:gd name="connsiteY19" fmla="*/ 5296631 h 9505057"/>
              <a:gd name="connsiteX20" fmla="*/ 2649362 w 6408712"/>
              <a:gd name="connsiteY20" fmla="*/ 5203759 h 9505057"/>
              <a:gd name="connsiteX21" fmla="*/ 2601939 w 6408712"/>
              <a:gd name="connsiteY21" fmla="*/ 4891378 h 9505057"/>
              <a:gd name="connsiteX22" fmla="*/ 2311623 w 6408712"/>
              <a:gd name="connsiteY22" fmla="*/ 4047474 h 9505057"/>
              <a:gd name="connsiteX23" fmla="*/ 2191139 w 6408712"/>
              <a:gd name="connsiteY23" fmla="*/ 3806222 h 9505057"/>
              <a:gd name="connsiteX24" fmla="*/ 2045662 w 6408712"/>
              <a:gd name="connsiteY24" fmla="*/ 3540939 h 9505057"/>
              <a:gd name="connsiteX25" fmla="*/ 1855963 w 6408712"/>
              <a:gd name="connsiteY25" fmla="*/ 3275657 h 9505057"/>
              <a:gd name="connsiteX26" fmla="*/ 1638067 w 6408712"/>
              <a:gd name="connsiteY26" fmla="*/ 3010375 h 9505057"/>
              <a:gd name="connsiteX27" fmla="*/ 1397740 w 6408712"/>
              <a:gd name="connsiteY27" fmla="*/ 2747015 h 9505057"/>
              <a:gd name="connsiteX28" fmla="*/ 1106786 w 6408712"/>
              <a:gd name="connsiteY28" fmla="*/ 2456744 h 9505057"/>
              <a:gd name="connsiteX29" fmla="*/ 794040 w 6408712"/>
              <a:gd name="connsiteY29" fmla="*/ 2191462 h 9505057"/>
              <a:gd name="connsiteX30" fmla="*/ 408236 w 6408712"/>
              <a:gd name="connsiteY30" fmla="*/ 1951169 h 9505057"/>
              <a:gd name="connsiteX31" fmla="*/ 0 w 6408712"/>
              <a:gd name="connsiteY31" fmla="*/ 1710878 h 9505057"/>
              <a:gd name="connsiteX32" fmla="*/ 192903 w 6408712"/>
              <a:gd name="connsiteY32" fmla="*/ 1782965 h 9505057"/>
              <a:gd name="connsiteX33" fmla="*/ 408236 w 6408712"/>
              <a:gd name="connsiteY33" fmla="*/ 1878120 h 9505057"/>
              <a:gd name="connsiteX34" fmla="*/ 698550 w 6408712"/>
              <a:gd name="connsiteY34" fmla="*/ 2023256 h 9505057"/>
              <a:gd name="connsiteX35" fmla="*/ 1011936 w 6408712"/>
              <a:gd name="connsiteY35" fmla="*/ 2241442 h 9505057"/>
              <a:gd name="connsiteX36" fmla="*/ 1397740 w 6408712"/>
              <a:gd name="connsiteY36" fmla="*/ 2529793 h 9505057"/>
              <a:gd name="connsiteX37" fmla="*/ 1590002 w 6408712"/>
              <a:gd name="connsiteY37" fmla="*/ 2722026 h 9505057"/>
              <a:gd name="connsiteX38" fmla="*/ 1782903 w 6408712"/>
              <a:gd name="connsiteY38" fmla="*/ 2915221 h 9505057"/>
              <a:gd name="connsiteX39" fmla="*/ 1975806 w 6408712"/>
              <a:gd name="connsiteY39" fmla="*/ 3155512 h 9505057"/>
              <a:gd name="connsiteX40" fmla="*/ 2168709 w 6408712"/>
              <a:gd name="connsiteY40" fmla="*/ 3395803 h 9505057"/>
              <a:gd name="connsiteX41" fmla="*/ 2289193 w 6408712"/>
              <a:gd name="connsiteY41" fmla="*/ 3565931 h 9505057"/>
              <a:gd name="connsiteX42" fmla="*/ 2529519 w 6408712"/>
              <a:gd name="connsiteY42" fmla="*/ 3734134 h 9505057"/>
              <a:gd name="connsiteX43" fmla="*/ 2576943 w 6408712"/>
              <a:gd name="connsiteY43" fmla="*/ 3613988 h 9505057"/>
              <a:gd name="connsiteX44" fmla="*/ 2576943 w 6408712"/>
              <a:gd name="connsiteY44" fmla="*/ 3445785 h 9505057"/>
              <a:gd name="connsiteX45" fmla="*/ 2554513 w 6408712"/>
              <a:gd name="connsiteY45" fmla="*/ 3228561 h 9505057"/>
              <a:gd name="connsiteX46" fmla="*/ 2431466 w 6408712"/>
              <a:gd name="connsiteY46" fmla="*/ 2481733 h 9505057"/>
              <a:gd name="connsiteX47" fmla="*/ 2336616 w 6408712"/>
              <a:gd name="connsiteY47" fmla="*/ 1517683 h 9505057"/>
              <a:gd name="connsiteX48" fmla="*/ 2289193 w 6408712"/>
              <a:gd name="connsiteY48" fmla="*/ 603614 h 9505057"/>
              <a:gd name="connsiteX49" fmla="*/ 2289193 w 6408712"/>
              <a:gd name="connsiteY49" fmla="*/ 240291 h 9505057"/>
              <a:gd name="connsiteX50" fmla="*/ 2311623 w 6408712"/>
              <a:gd name="connsiteY50" fmla="*/ 0 h 9505057"/>
              <a:gd name="connsiteX51" fmla="*/ 2456459 w 6408712"/>
              <a:gd name="connsiteY51" fmla="*/ 1397538 h 9505057"/>
              <a:gd name="connsiteX52" fmla="*/ 2601939 w 6408712"/>
              <a:gd name="connsiteY52" fmla="*/ 2481733 h 9505057"/>
              <a:gd name="connsiteX53" fmla="*/ 2674997 w 6408712"/>
              <a:gd name="connsiteY53" fmla="*/ 2915221 h 9505057"/>
              <a:gd name="connsiteX54" fmla="*/ 2722422 w 6408712"/>
              <a:gd name="connsiteY54" fmla="*/ 3228561 h 9505057"/>
              <a:gd name="connsiteX55" fmla="*/ 2987742 w 6408712"/>
              <a:gd name="connsiteY55" fmla="*/ 4287767 h 9505057"/>
              <a:gd name="connsiteX56" fmla="*/ 3082592 w 6408712"/>
              <a:gd name="connsiteY56" fmla="*/ 4745283 h 9505057"/>
              <a:gd name="connsiteX57" fmla="*/ 3250499 w 6408712"/>
              <a:gd name="connsiteY57" fmla="*/ 5226826 h 9505057"/>
              <a:gd name="connsiteX58" fmla="*/ 3395976 w 6408712"/>
              <a:gd name="connsiteY58" fmla="*/ 5058623 h 9505057"/>
              <a:gd name="connsiteX59" fmla="*/ 3515819 w 6408712"/>
              <a:gd name="connsiteY59" fmla="*/ 4771233 h 9505057"/>
              <a:gd name="connsiteX60" fmla="*/ 3588879 w 6408712"/>
              <a:gd name="connsiteY60" fmla="*/ 4600146 h 9505057"/>
              <a:gd name="connsiteX61" fmla="*/ 3661299 w 6408712"/>
              <a:gd name="connsiteY61" fmla="*/ 4432902 h 9505057"/>
              <a:gd name="connsiteX62" fmla="*/ 3854199 w 6408712"/>
              <a:gd name="connsiteY62" fmla="*/ 4119562 h 9505057"/>
              <a:gd name="connsiteX63" fmla="*/ 4047102 w 6408712"/>
              <a:gd name="connsiteY63" fmla="*/ 3806222 h 9505057"/>
              <a:gd name="connsiteX64" fmla="*/ 4240005 w 6408712"/>
              <a:gd name="connsiteY64" fmla="*/ 3468852 h 9505057"/>
              <a:gd name="connsiteX65" fmla="*/ 4312422 w 6408712"/>
              <a:gd name="connsiteY65" fmla="*/ 3275657 h 9505057"/>
              <a:gd name="connsiteX66" fmla="*/ 4359848 w 6408712"/>
              <a:gd name="connsiteY66" fmla="*/ 3082463 h 9505057"/>
              <a:gd name="connsiteX67" fmla="*/ 4407272 w 6408712"/>
              <a:gd name="connsiteY67" fmla="*/ 2890230 h 9505057"/>
              <a:gd name="connsiteX68" fmla="*/ 4407272 w 6408712"/>
              <a:gd name="connsiteY68" fmla="*/ 2697035 h 9505057"/>
              <a:gd name="connsiteX69" fmla="*/ 4385483 w 6408712"/>
              <a:gd name="connsiteY69" fmla="*/ 2456744 h 9505057"/>
              <a:gd name="connsiteX70" fmla="*/ 4334853 w 6408712"/>
              <a:gd name="connsiteY70" fmla="*/ 2241442 h 9505057"/>
              <a:gd name="connsiteX71" fmla="*/ 4240005 w 6408712"/>
              <a:gd name="connsiteY71" fmla="*/ 1976160 h 9505057"/>
              <a:gd name="connsiteX72" fmla="*/ 4119522 w 6408712"/>
              <a:gd name="connsiteY72" fmla="*/ 1710878 h 9505057"/>
              <a:gd name="connsiteX73" fmla="*/ 4192579 w 6408712"/>
              <a:gd name="connsiteY73" fmla="*/ 1807957 h 9505057"/>
              <a:gd name="connsiteX74" fmla="*/ 4287429 w 6408712"/>
              <a:gd name="connsiteY74" fmla="*/ 1928102 h 9505057"/>
              <a:gd name="connsiteX75" fmla="*/ 4359848 w 6408712"/>
              <a:gd name="connsiteY75" fmla="*/ 2071316 h 9505057"/>
              <a:gd name="connsiteX76" fmla="*/ 4432906 w 6408712"/>
              <a:gd name="connsiteY76" fmla="*/ 2263550 h 9505057"/>
              <a:gd name="connsiteX77" fmla="*/ 4480332 w 6408712"/>
              <a:gd name="connsiteY77" fmla="*/ 2503841 h 9505057"/>
              <a:gd name="connsiteX78" fmla="*/ 4505325 w 6408712"/>
              <a:gd name="connsiteY78" fmla="*/ 2795075 h 9505057"/>
              <a:gd name="connsiteX79" fmla="*/ 4480332 w 6408712"/>
              <a:gd name="connsiteY79" fmla="*/ 2962317 h 9505057"/>
              <a:gd name="connsiteX80" fmla="*/ 4455336 w 6408712"/>
              <a:gd name="connsiteY80" fmla="*/ 3133404 h 9505057"/>
              <a:gd name="connsiteX81" fmla="*/ 4648239 w 6408712"/>
              <a:gd name="connsiteY81" fmla="*/ 2987309 h 9505057"/>
              <a:gd name="connsiteX82" fmla="*/ 4866136 w 6408712"/>
              <a:gd name="connsiteY82" fmla="*/ 2842172 h 9505057"/>
              <a:gd name="connsiteX83" fmla="*/ 5131456 w 6408712"/>
              <a:gd name="connsiteY83" fmla="*/ 2697035 h 9505057"/>
              <a:gd name="connsiteX84" fmla="*/ 5444202 w 6408712"/>
              <a:gd name="connsiteY84" fmla="*/ 2529793 h 9505057"/>
              <a:gd name="connsiteX85" fmla="*/ 5782582 w 6408712"/>
              <a:gd name="connsiteY85" fmla="*/ 2409645 h 9505057"/>
              <a:gd name="connsiteX86" fmla="*/ 5925496 w 6408712"/>
              <a:gd name="connsiteY86" fmla="*/ 2383695 h 9505057"/>
              <a:gd name="connsiteX87" fmla="*/ 6095968 w 6408712"/>
              <a:gd name="connsiteY87" fmla="*/ 2361588 h 9505057"/>
              <a:gd name="connsiteX88" fmla="*/ 6263235 w 6408712"/>
              <a:gd name="connsiteY88" fmla="*/ 2336599 h 9505057"/>
              <a:gd name="connsiteX89" fmla="*/ 6408712 w 6408712"/>
              <a:gd name="connsiteY89" fmla="*/ 2361588 h 9505057"/>
              <a:gd name="connsiteX90" fmla="*/ 6190816 w 6408712"/>
              <a:gd name="connsiteY90" fmla="*/ 2409645 h 9505057"/>
              <a:gd name="connsiteX91" fmla="*/ 5950489 w 6408712"/>
              <a:gd name="connsiteY91" fmla="*/ 2456744 h 9505057"/>
              <a:gd name="connsiteX92" fmla="*/ 5659535 w 6408712"/>
              <a:gd name="connsiteY92" fmla="*/ 2554782 h 9505057"/>
              <a:gd name="connsiteX93" fmla="*/ 5324359 w 6408712"/>
              <a:gd name="connsiteY93" fmla="*/ 2697035 h 9505057"/>
              <a:gd name="connsiteX94" fmla="*/ 5153886 w 6408712"/>
              <a:gd name="connsiteY94" fmla="*/ 2795075 h 9505057"/>
              <a:gd name="connsiteX95" fmla="*/ 4985979 w 6408712"/>
              <a:gd name="connsiteY95" fmla="*/ 2915221 h 9505057"/>
              <a:gd name="connsiteX96" fmla="*/ 4818712 w 6408712"/>
              <a:gd name="connsiteY96" fmla="*/ 3035366 h 9505057"/>
              <a:gd name="connsiteX97" fmla="*/ 4673233 w 6408712"/>
              <a:gd name="connsiteY97" fmla="*/ 3180503 h 9505057"/>
              <a:gd name="connsiteX98" fmla="*/ 4527756 w 6408712"/>
              <a:gd name="connsiteY98" fmla="*/ 3348706 h 9505057"/>
              <a:gd name="connsiteX99" fmla="*/ 4385483 w 6408712"/>
              <a:gd name="connsiteY99" fmla="*/ 3540939 h 9505057"/>
              <a:gd name="connsiteX100" fmla="*/ 4141952 w 6408712"/>
              <a:gd name="connsiteY100" fmla="*/ 3926367 h 9505057"/>
              <a:gd name="connsiteX101" fmla="*/ 3999679 w 6408712"/>
              <a:gd name="connsiteY101" fmla="*/ 4214718 h 9505057"/>
              <a:gd name="connsiteX102" fmla="*/ 3901625 w 6408712"/>
              <a:gd name="connsiteY102" fmla="*/ 4480001 h 9505057"/>
              <a:gd name="connsiteX103" fmla="*/ 3854199 w 6408712"/>
              <a:gd name="connsiteY103" fmla="*/ 4891378 h 9505057"/>
              <a:gd name="connsiteX104" fmla="*/ 4119522 w 6408712"/>
              <a:gd name="connsiteY104" fmla="*/ 5011526 h 9505057"/>
              <a:gd name="connsiteX105" fmla="*/ 4648239 w 6408712"/>
              <a:gd name="connsiteY105" fmla="*/ 4938477 h 9505057"/>
              <a:gd name="connsiteX106" fmla="*/ 4960985 w 6408712"/>
              <a:gd name="connsiteY106" fmla="*/ 4843321 h 9505057"/>
              <a:gd name="connsiteX107" fmla="*/ 5299365 w 6408712"/>
              <a:gd name="connsiteY107" fmla="*/ 4698184 h 9505057"/>
              <a:gd name="connsiteX108" fmla="*/ 5612109 w 6408712"/>
              <a:gd name="connsiteY108" fmla="*/ 4530942 h 9505057"/>
              <a:gd name="connsiteX109" fmla="*/ 5757588 w 6408712"/>
              <a:gd name="connsiteY109" fmla="*/ 4432902 h 9505057"/>
              <a:gd name="connsiteX110" fmla="*/ 5877431 w 6408712"/>
              <a:gd name="connsiteY110" fmla="*/ 4312756 h 9505057"/>
              <a:gd name="connsiteX111" fmla="*/ 5975483 w 6408712"/>
              <a:gd name="connsiteY111" fmla="*/ 4214718 h 9505057"/>
              <a:gd name="connsiteX112" fmla="*/ 6045339 w 6408712"/>
              <a:gd name="connsiteY112" fmla="*/ 4072465 h 9505057"/>
              <a:gd name="connsiteX113" fmla="*/ 6045339 w 6408712"/>
              <a:gd name="connsiteY113" fmla="*/ 4167622 h 9505057"/>
              <a:gd name="connsiteX114" fmla="*/ 5997915 w 6408712"/>
              <a:gd name="connsiteY114" fmla="*/ 4264698 h 9505057"/>
              <a:gd name="connsiteX115" fmla="*/ 5925496 w 6408712"/>
              <a:gd name="connsiteY115" fmla="*/ 4384844 h 9505057"/>
              <a:gd name="connsiteX116" fmla="*/ 5830005 w 6408712"/>
              <a:gd name="connsiteY116" fmla="*/ 4504989 h 9505057"/>
              <a:gd name="connsiteX117" fmla="*/ 5659535 w 6408712"/>
              <a:gd name="connsiteY117" fmla="*/ 4651087 h 9505057"/>
              <a:gd name="connsiteX118" fmla="*/ 5419208 w 6408712"/>
              <a:gd name="connsiteY118" fmla="*/ 4818332 h 9505057"/>
              <a:gd name="connsiteX119" fmla="*/ 5106462 w 6408712"/>
              <a:gd name="connsiteY119" fmla="*/ 4963466 h 9505057"/>
              <a:gd name="connsiteX120" fmla="*/ 5153886 w 6408712"/>
              <a:gd name="connsiteY120" fmla="*/ 4986535 h 9505057"/>
              <a:gd name="connsiteX121" fmla="*/ 5276933 w 6408712"/>
              <a:gd name="connsiteY121" fmla="*/ 5106680 h 9505057"/>
              <a:gd name="connsiteX122" fmla="*/ 5346789 w 6408712"/>
              <a:gd name="connsiteY122" fmla="*/ 5203759 h 9505057"/>
              <a:gd name="connsiteX123" fmla="*/ 5419208 w 6408712"/>
              <a:gd name="connsiteY123" fmla="*/ 5323905 h 9505057"/>
              <a:gd name="connsiteX124" fmla="*/ 5492266 w 6408712"/>
              <a:gd name="connsiteY124" fmla="*/ 5470003 h 9505057"/>
              <a:gd name="connsiteX125" fmla="*/ 5564685 w 6408712"/>
              <a:gd name="connsiteY125" fmla="*/ 5662236 h 9505057"/>
              <a:gd name="connsiteX126" fmla="*/ 5492266 w 6408712"/>
              <a:gd name="connsiteY126" fmla="*/ 5542088 h 9505057"/>
              <a:gd name="connsiteX127" fmla="*/ 5419208 w 6408712"/>
              <a:gd name="connsiteY127" fmla="*/ 5444050 h 9505057"/>
              <a:gd name="connsiteX128" fmla="*/ 5324359 w 6408712"/>
              <a:gd name="connsiteY128" fmla="*/ 5323905 h 9505057"/>
              <a:gd name="connsiteX129" fmla="*/ 5203875 w 6408712"/>
              <a:gd name="connsiteY129" fmla="*/ 5203759 h 9505057"/>
              <a:gd name="connsiteX130" fmla="*/ 5059039 w 6408712"/>
              <a:gd name="connsiteY130" fmla="*/ 5106680 h 9505057"/>
              <a:gd name="connsiteX131" fmla="*/ 4913559 w 6408712"/>
              <a:gd name="connsiteY131" fmla="*/ 5036515 h 9505057"/>
              <a:gd name="connsiteX132" fmla="*/ 4818712 w 6408712"/>
              <a:gd name="connsiteY132" fmla="*/ 5036515 h 9505057"/>
              <a:gd name="connsiteX133" fmla="*/ 4720659 w 6408712"/>
              <a:gd name="connsiteY133" fmla="*/ 5036515 h 9505057"/>
              <a:gd name="connsiteX134" fmla="*/ 4432906 w 6408712"/>
              <a:gd name="connsiteY134" fmla="*/ 5131672 h 9505057"/>
              <a:gd name="connsiteX135" fmla="*/ 4182186 w 6408712"/>
              <a:gd name="connsiteY135" fmla="*/ 5226330 h 9505057"/>
              <a:gd name="connsiteX136" fmla="*/ 3788758 w 6408712"/>
              <a:gd name="connsiteY136" fmla="*/ 8002855 h 9505057"/>
              <a:gd name="connsiteX137" fmla="*/ 4816729 w 6408712"/>
              <a:gd name="connsiteY137" fmla="*/ 9505057 h 9505057"/>
              <a:gd name="connsiteX138" fmla="*/ 1440873 w 6408712"/>
              <a:gd name="connsiteY138" fmla="*/ 9505057 h 9505057"/>
              <a:gd name="connsiteX139" fmla="*/ 2443977 w 6408712"/>
              <a:gd name="connsiteY139" fmla="*/ 7990971 h 9505057"/>
              <a:gd name="connsiteX140" fmla="*/ 2303268 w 6408712"/>
              <a:gd name="connsiteY140" fmla="*/ 5266751 h 9505057"/>
              <a:gd name="connsiteX0" fmla="*/ 2071296 w 6408712"/>
              <a:gd name="connsiteY0" fmla="*/ 5083612 h 9505057"/>
              <a:gd name="connsiteX1" fmla="*/ 1878393 w 6408712"/>
              <a:gd name="connsiteY1" fmla="*/ 4986535 h 9505057"/>
              <a:gd name="connsiteX2" fmla="*/ 1685493 w 6408712"/>
              <a:gd name="connsiteY2" fmla="*/ 4913486 h 9505057"/>
              <a:gd name="connsiteX3" fmla="*/ 1470160 w 6408712"/>
              <a:gd name="connsiteY3" fmla="*/ 4843321 h 9505057"/>
              <a:gd name="connsiteX4" fmla="*/ 1277257 w 6408712"/>
              <a:gd name="connsiteY4" fmla="*/ 4818332 h 9505057"/>
              <a:gd name="connsiteX5" fmla="*/ 1084354 w 6408712"/>
              <a:gd name="connsiteY5" fmla="*/ 4793340 h 9505057"/>
              <a:gd name="connsiteX6" fmla="*/ 720980 w 6408712"/>
              <a:gd name="connsiteY6" fmla="*/ 4771233 h 9505057"/>
              <a:gd name="connsiteX7" fmla="*/ 433230 w 6408712"/>
              <a:gd name="connsiteY7" fmla="*/ 4793340 h 9505057"/>
              <a:gd name="connsiteX8" fmla="*/ 167910 w 6408712"/>
              <a:gd name="connsiteY8" fmla="*/ 4818332 h 9505057"/>
              <a:gd name="connsiteX9" fmla="*/ 360810 w 6408712"/>
              <a:gd name="connsiteY9" fmla="*/ 4771233 h 9505057"/>
              <a:gd name="connsiteX10" fmla="*/ 528079 w 6408712"/>
              <a:gd name="connsiteY10" fmla="*/ 4745283 h 9505057"/>
              <a:gd name="connsiteX11" fmla="*/ 913883 w 6408712"/>
              <a:gd name="connsiteY11" fmla="*/ 4720292 h 9505057"/>
              <a:gd name="connsiteX12" fmla="*/ 1277257 w 6408712"/>
              <a:gd name="connsiteY12" fmla="*/ 4745283 h 9505057"/>
              <a:gd name="connsiteX13" fmla="*/ 1638067 w 6408712"/>
              <a:gd name="connsiteY13" fmla="*/ 4818332 h 9505057"/>
              <a:gd name="connsiteX14" fmla="*/ 1950813 w 6408712"/>
              <a:gd name="connsiteY14" fmla="*/ 4913486 h 9505057"/>
              <a:gd name="connsiteX15" fmla="*/ 2238563 w 6408712"/>
              <a:gd name="connsiteY15" fmla="*/ 5036515 h 9505057"/>
              <a:gd name="connsiteX16" fmla="*/ 2456459 w 6408712"/>
              <a:gd name="connsiteY16" fmla="*/ 5156661 h 9505057"/>
              <a:gd name="connsiteX17" fmla="*/ 2624369 w 6408712"/>
              <a:gd name="connsiteY17" fmla="*/ 5276808 h 9505057"/>
              <a:gd name="connsiteX18" fmla="*/ 2651256 w 6408712"/>
              <a:gd name="connsiteY18" fmla="*/ 5295594 h 9505057"/>
              <a:gd name="connsiteX19" fmla="*/ 2656331 w 6408712"/>
              <a:gd name="connsiteY19" fmla="*/ 5296631 h 9505057"/>
              <a:gd name="connsiteX20" fmla="*/ 2649362 w 6408712"/>
              <a:gd name="connsiteY20" fmla="*/ 5203759 h 9505057"/>
              <a:gd name="connsiteX21" fmla="*/ 2601939 w 6408712"/>
              <a:gd name="connsiteY21" fmla="*/ 4891378 h 9505057"/>
              <a:gd name="connsiteX22" fmla="*/ 2311623 w 6408712"/>
              <a:gd name="connsiteY22" fmla="*/ 4047474 h 9505057"/>
              <a:gd name="connsiteX23" fmla="*/ 2191139 w 6408712"/>
              <a:gd name="connsiteY23" fmla="*/ 3806222 h 9505057"/>
              <a:gd name="connsiteX24" fmla="*/ 2045662 w 6408712"/>
              <a:gd name="connsiteY24" fmla="*/ 3540939 h 9505057"/>
              <a:gd name="connsiteX25" fmla="*/ 1855963 w 6408712"/>
              <a:gd name="connsiteY25" fmla="*/ 3275657 h 9505057"/>
              <a:gd name="connsiteX26" fmla="*/ 1638067 w 6408712"/>
              <a:gd name="connsiteY26" fmla="*/ 3010375 h 9505057"/>
              <a:gd name="connsiteX27" fmla="*/ 1397740 w 6408712"/>
              <a:gd name="connsiteY27" fmla="*/ 2747015 h 9505057"/>
              <a:gd name="connsiteX28" fmla="*/ 1106786 w 6408712"/>
              <a:gd name="connsiteY28" fmla="*/ 2456744 h 9505057"/>
              <a:gd name="connsiteX29" fmla="*/ 794040 w 6408712"/>
              <a:gd name="connsiteY29" fmla="*/ 2191462 h 9505057"/>
              <a:gd name="connsiteX30" fmla="*/ 408236 w 6408712"/>
              <a:gd name="connsiteY30" fmla="*/ 1951169 h 9505057"/>
              <a:gd name="connsiteX31" fmla="*/ 0 w 6408712"/>
              <a:gd name="connsiteY31" fmla="*/ 1710878 h 9505057"/>
              <a:gd name="connsiteX32" fmla="*/ 192903 w 6408712"/>
              <a:gd name="connsiteY32" fmla="*/ 1782965 h 9505057"/>
              <a:gd name="connsiteX33" fmla="*/ 408236 w 6408712"/>
              <a:gd name="connsiteY33" fmla="*/ 1878120 h 9505057"/>
              <a:gd name="connsiteX34" fmla="*/ 698550 w 6408712"/>
              <a:gd name="connsiteY34" fmla="*/ 2023256 h 9505057"/>
              <a:gd name="connsiteX35" fmla="*/ 1011936 w 6408712"/>
              <a:gd name="connsiteY35" fmla="*/ 2241442 h 9505057"/>
              <a:gd name="connsiteX36" fmla="*/ 1397740 w 6408712"/>
              <a:gd name="connsiteY36" fmla="*/ 2529793 h 9505057"/>
              <a:gd name="connsiteX37" fmla="*/ 1590002 w 6408712"/>
              <a:gd name="connsiteY37" fmla="*/ 2722026 h 9505057"/>
              <a:gd name="connsiteX38" fmla="*/ 1782903 w 6408712"/>
              <a:gd name="connsiteY38" fmla="*/ 2915221 h 9505057"/>
              <a:gd name="connsiteX39" fmla="*/ 1975806 w 6408712"/>
              <a:gd name="connsiteY39" fmla="*/ 3155512 h 9505057"/>
              <a:gd name="connsiteX40" fmla="*/ 2168709 w 6408712"/>
              <a:gd name="connsiteY40" fmla="*/ 3395803 h 9505057"/>
              <a:gd name="connsiteX41" fmla="*/ 2289193 w 6408712"/>
              <a:gd name="connsiteY41" fmla="*/ 3565931 h 9505057"/>
              <a:gd name="connsiteX42" fmla="*/ 2529519 w 6408712"/>
              <a:gd name="connsiteY42" fmla="*/ 3734134 h 9505057"/>
              <a:gd name="connsiteX43" fmla="*/ 2576943 w 6408712"/>
              <a:gd name="connsiteY43" fmla="*/ 3613988 h 9505057"/>
              <a:gd name="connsiteX44" fmla="*/ 2576943 w 6408712"/>
              <a:gd name="connsiteY44" fmla="*/ 3445785 h 9505057"/>
              <a:gd name="connsiteX45" fmla="*/ 2554513 w 6408712"/>
              <a:gd name="connsiteY45" fmla="*/ 3228561 h 9505057"/>
              <a:gd name="connsiteX46" fmla="*/ 2431466 w 6408712"/>
              <a:gd name="connsiteY46" fmla="*/ 2481733 h 9505057"/>
              <a:gd name="connsiteX47" fmla="*/ 2336616 w 6408712"/>
              <a:gd name="connsiteY47" fmla="*/ 1517683 h 9505057"/>
              <a:gd name="connsiteX48" fmla="*/ 2289193 w 6408712"/>
              <a:gd name="connsiteY48" fmla="*/ 603614 h 9505057"/>
              <a:gd name="connsiteX49" fmla="*/ 2289193 w 6408712"/>
              <a:gd name="connsiteY49" fmla="*/ 240291 h 9505057"/>
              <a:gd name="connsiteX50" fmla="*/ 2311623 w 6408712"/>
              <a:gd name="connsiteY50" fmla="*/ 0 h 9505057"/>
              <a:gd name="connsiteX51" fmla="*/ 2456459 w 6408712"/>
              <a:gd name="connsiteY51" fmla="*/ 1397538 h 9505057"/>
              <a:gd name="connsiteX52" fmla="*/ 2601939 w 6408712"/>
              <a:gd name="connsiteY52" fmla="*/ 2481733 h 9505057"/>
              <a:gd name="connsiteX53" fmla="*/ 2674997 w 6408712"/>
              <a:gd name="connsiteY53" fmla="*/ 2915221 h 9505057"/>
              <a:gd name="connsiteX54" fmla="*/ 2722422 w 6408712"/>
              <a:gd name="connsiteY54" fmla="*/ 3228561 h 9505057"/>
              <a:gd name="connsiteX55" fmla="*/ 2987742 w 6408712"/>
              <a:gd name="connsiteY55" fmla="*/ 4287767 h 9505057"/>
              <a:gd name="connsiteX56" fmla="*/ 3082592 w 6408712"/>
              <a:gd name="connsiteY56" fmla="*/ 4745283 h 9505057"/>
              <a:gd name="connsiteX57" fmla="*/ 3250499 w 6408712"/>
              <a:gd name="connsiteY57" fmla="*/ 5226826 h 9505057"/>
              <a:gd name="connsiteX58" fmla="*/ 3395976 w 6408712"/>
              <a:gd name="connsiteY58" fmla="*/ 5058623 h 9505057"/>
              <a:gd name="connsiteX59" fmla="*/ 3515819 w 6408712"/>
              <a:gd name="connsiteY59" fmla="*/ 4771233 h 9505057"/>
              <a:gd name="connsiteX60" fmla="*/ 3588879 w 6408712"/>
              <a:gd name="connsiteY60" fmla="*/ 4600146 h 9505057"/>
              <a:gd name="connsiteX61" fmla="*/ 3661299 w 6408712"/>
              <a:gd name="connsiteY61" fmla="*/ 4432902 h 9505057"/>
              <a:gd name="connsiteX62" fmla="*/ 3854199 w 6408712"/>
              <a:gd name="connsiteY62" fmla="*/ 4119562 h 9505057"/>
              <a:gd name="connsiteX63" fmla="*/ 4047102 w 6408712"/>
              <a:gd name="connsiteY63" fmla="*/ 3806222 h 9505057"/>
              <a:gd name="connsiteX64" fmla="*/ 4240005 w 6408712"/>
              <a:gd name="connsiteY64" fmla="*/ 3468852 h 9505057"/>
              <a:gd name="connsiteX65" fmla="*/ 4312422 w 6408712"/>
              <a:gd name="connsiteY65" fmla="*/ 3275657 h 9505057"/>
              <a:gd name="connsiteX66" fmla="*/ 4359848 w 6408712"/>
              <a:gd name="connsiteY66" fmla="*/ 3082463 h 9505057"/>
              <a:gd name="connsiteX67" fmla="*/ 4407272 w 6408712"/>
              <a:gd name="connsiteY67" fmla="*/ 2890230 h 9505057"/>
              <a:gd name="connsiteX68" fmla="*/ 4407272 w 6408712"/>
              <a:gd name="connsiteY68" fmla="*/ 2697035 h 9505057"/>
              <a:gd name="connsiteX69" fmla="*/ 4385483 w 6408712"/>
              <a:gd name="connsiteY69" fmla="*/ 2456744 h 9505057"/>
              <a:gd name="connsiteX70" fmla="*/ 4334853 w 6408712"/>
              <a:gd name="connsiteY70" fmla="*/ 2241442 h 9505057"/>
              <a:gd name="connsiteX71" fmla="*/ 4240005 w 6408712"/>
              <a:gd name="connsiteY71" fmla="*/ 1976160 h 9505057"/>
              <a:gd name="connsiteX72" fmla="*/ 4119522 w 6408712"/>
              <a:gd name="connsiteY72" fmla="*/ 1710878 h 9505057"/>
              <a:gd name="connsiteX73" fmla="*/ 4192579 w 6408712"/>
              <a:gd name="connsiteY73" fmla="*/ 1807957 h 9505057"/>
              <a:gd name="connsiteX74" fmla="*/ 4287429 w 6408712"/>
              <a:gd name="connsiteY74" fmla="*/ 1928102 h 9505057"/>
              <a:gd name="connsiteX75" fmla="*/ 4359848 w 6408712"/>
              <a:gd name="connsiteY75" fmla="*/ 2071316 h 9505057"/>
              <a:gd name="connsiteX76" fmla="*/ 4432906 w 6408712"/>
              <a:gd name="connsiteY76" fmla="*/ 2263550 h 9505057"/>
              <a:gd name="connsiteX77" fmla="*/ 4480332 w 6408712"/>
              <a:gd name="connsiteY77" fmla="*/ 2503841 h 9505057"/>
              <a:gd name="connsiteX78" fmla="*/ 4505325 w 6408712"/>
              <a:gd name="connsiteY78" fmla="*/ 2795075 h 9505057"/>
              <a:gd name="connsiteX79" fmla="*/ 4480332 w 6408712"/>
              <a:gd name="connsiteY79" fmla="*/ 2962317 h 9505057"/>
              <a:gd name="connsiteX80" fmla="*/ 4455336 w 6408712"/>
              <a:gd name="connsiteY80" fmla="*/ 3133404 h 9505057"/>
              <a:gd name="connsiteX81" fmla="*/ 4648239 w 6408712"/>
              <a:gd name="connsiteY81" fmla="*/ 2987309 h 9505057"/>
              <a:gd name="connsiteX82" fmla="*/ 4866136 w 6408712"/>
              <a:gd name="connsiteY82" fmla="*/ 2842172 h 9505057"/>
              <a:gd name="connsiteX83" fmla="*/ 5131456 w 6408712"/>
              <a:gd name="connsiteY83" fmla="*/ 2697035 h 9505057"/>
              <a:gd name="connsiteX84" fmla="*/ 5444202 w 6408712"/>
              <a:gd name="connsiteY84" fmla="*/ 2529793 h 9505057"/>
              <a:gd name="connsiteX85" fmla="*/ 5782582 w 6408712"/>
              <a:gd name="connsiteY85" fmla="*/ 2409645 h 9505057"/>
              <a:gd name="connsiteX86" fmla="*/ 5925496 w 6408712"/>
              <a:gd name="connsiteY86" fmla="*/ 2383695 h 9505057"/>
              <a:gd name="connsiteX87" fmla="*/ 6095968 w 6408712"/>
              <a:gd name="connsiteY87" fmla="*/ 2361588 h 9505057"/>
              <a:gd name="connsiteX88" fmla="*/ 6263235 w 6408712"/>
              <a:gd name="connsiteY88" fmla="*/ 2336599 h 9505057"/>
              <a:gd name="connsiteX89" fmla="*/ 6408712 w 6408712"/>
              <a:gd name="connsiteY89" fmla="*/ 2361588 h 9505057"/>
              <a:gd name="connsiteX90" fmla="*/ 6190816 w 6408712"/>
              <a:gd name="connsiteY90" fmla="*/ 2409645 h 9505057"/>
              <a:gd name="connsiteX91" fmla="*/ 5950489 w 6408712"/>
              <a:gd name="connsiteY91" fmla="*/ 2456744 h 9505057"/>
              <a:gd name="connsiteX92" fmla="*/ 5659535 w 6408712"/>
              <a:gd name="connsiteY92" fmla="*/ 2554782 h 9505057"/>
              <a:gd name="connsiteX93" fmla="*/ 5324359 w 6408712"/>
              <a:gd name="connsiteY93" fmla="*/ 2697035 h 9505057"/>
              <a:gd name="connsiteX94" fmla="*/ 5153886 w 6408712"/>
              <a:gd name="connsiteY94" fmla="*/ 2795075 h 9505057"/>
              <a:gd name="connsiteX95" fmla="*/ 4985979 w 6408712"/>
              <a:gd name="connsiteY95" fmla="*/ 2915221 h 9505057"/>
              <a:gd name="connsiteX96" fmla="*/ 4818712 w 6408712"/>
              <a:gd name="connsiteY96" fmla="*/ 3035366 h 9505057"/>
              <a:gd name="connsiteX97" fmla="*/ 4673233 w 6408712"/>
              <a:gd name="connsiteY97" fmla="*/ 3180503 h 9505057"/>
              <a:gd name="connsiteX98" fmla="*/ 4527756 w 6408712"/>
              <a:gd name="connsiteY98" fmla="*/ 3348706 h 9505057"/>
              <a:gd name="connsiteX99" fmla="*/ 4385483 w 6408712"/>
              <a:gd name="connsiteY99" fmla="*/ 3540939 h 9505057"/>
              <a:gd name="connsiteX100" fmla="*/ 4141952 w 6408712"/>
              <a:gd name="connsiteY100" fmla="*/ 3926367 h 9505057"/>
              <a:gd name="connsiteX101" fmla="*/ 3999679 w 6408712"/>
              <a:gd name="connsiteY101" fmla="*/ 4214718 h 9505057"/>
              <a:gd name="connsiteX102" fmla="*/ 3901625 w 6408712"/>
              <a:gd name="connsiteY102" fmla="*/ 4480001 h 9505057"/>
              <a:gd name="connsiteX103" fmla="*/ 3854199 w 6408712"/>
              <a:gd name="connsiteY103" fmla="*/ 4891378 h 9505057"/>
              <a:gd name="connsiteX104" fmla="*/ 4119522 w 6408712"/>
              <a:gd name="connsiteY104" fmla="*/ 5011526 h 9505057"/>
              <a:gd name="connsiteX105" fmla="*/ 4648239 w 6408712"/>
              <a:gd name="connsiteY105" fmla="*/ 4938477 h 9505057"/>
              <a:gd name="connsiteX106" fmla="*/ 4960985 w 6408712"/>
              <a:gd name="connsiteY106" fmla="*/ 4843321 h 9505057"/>
              <a:gd name="connsiteX107" fmla="*/ 5299365 w 6408712"/>
              <a:gd name="connsiteY107" fmla="*/ 4698184 h 9505057"/>
              <a:gd name="connsiteX108" fmla="*/ 5612109 w 6408712"/>
              <a:gd name="connsiteY108" fmla="*/ 4530942 h 9505057"/>
              <a:gd name="connsiteX109" fmla="*/ 5757588 w 6408712"/>
              <a:gd name="connsiteY109" fmla="*/ 4432902 h 9505057"/>
              <a:gd name="connsiteX110" fmla="*/ 5877431 w 6408712"/>
              <a:gd name="connsiteY110" fmla="*/ 4312756 h 9505057"/>
              <a:gd name="connsiteX111" fmla="*/ 5975483 w 6408712"/>
              <a:gd name="connsiteY111" fmla="*/ 4214718 h 9505057"/>
              <a:gd name="connsiteX112" fmla="*/ 6045339 w 6408712"/>
              <a:gd name="connsiteY112" fmla="*/ 4072465 h 9505057"/>
              <a:gd name="connsiteX113" fmla="*/ 6045339 w 6408712"/>
              <a:gd name="connsiteY113" fmla="*/ 4167622 h 9505057"/>
              <a:gd name="connsiteX114" fmla="*/ 5997915 w 6408712"/>
              <a:gd name="connsiteY114" fmla="*/ 4264698 h 9505057"/>
              <a:gd name="connsiteX115" fmla="*/ 5925496 w 6408712"/>
              <a:gd name="connsiteY115" fmla="*/ 4384844 h 9505057"/>
              <a:gd name="connsiteX116" fmla="*/ 5830005 w 6408712"/>
              <a:gd name="connsiteY116" fmla="*/ 4504989 h 9505057"/>
              <a:gd name="connsiteX117" fmla="*/ 5659535 w 6408712"/>
              <a:gd name="connsiteY117" fmla="*/ 4651087 h 9505057"/>
              <a:gd name="connsiteX118" fmla="*/ 5419208 w 6408712"/>
              <a:gd name="connsiteY118" fmla="*/ 4818332 h 9505057"/>
              <a:gd name="connsiteX119" fmla="*/ 5106462 w 6408712"/>
              <a:gd name="connsiteY119" fmla="*/ 4963466 h 9505057"/>
              <a:gd name="connsiteX120" fmla="*/ 5153886 w 6408712"/>
              <a:gd name="connsiteY120" fmla="*/ 4986535 h 9505057"/>
              <a:gd name="connsiteX121" fmla="*/ 5276933 w 6408712"/>
              <a:gd name="connsiteY121" fmla="*/ 5106680 h 9505057"/>
              <a:gd name="connsiteX122" fmla="*/ 5346789 w 6408712"/>
              <a:gd name="connsiteY122" fmla="*/ 5203759 h 9505057"/>
              <a:gd name="connsiteX123" fmla="*/ 5419208 w 6408712"/>
              <a:gd name="connsiteY123" fmla="*/ 5323905 h 9505057"/>
              <a:gd name="connsiteX124" fmla="*/ 5492266 w 6408712"/>
              <a:gd name="connsiteY124" fmla="*/ 5470003 h 9505057"/>
              <a:gd name="connsiteX125" fmla="*/ 5564685 w 6408712"/>
              <a:gd name="connsiteY125" fmla="*/ 5662236 h 9505057"/>
              <a:gd name="connsiteX126" fmla="*/ 5492266 w 6408712"/>
              <a:gd name="connsiteY126" fmla="*/ 5542088 h 9505057"/>
              <a:gd name="connsiteX127" fmla="*/ 5419208 w 6408712"/>
              <a:gd name="connsiteY127" fmla="*/ 5444050 h 9505057"/>
              <a:gd name="connsiteX128" fmla="*/ 5324359 w 6408712"/>
              <a:gd name="connsiteY128" fmla="*/ 5323905 h 9505057"/>
              <a:gd name="connsiteX129" fmla="*/ 5203875 w 6408712"/>
              <a:gd name="connsiteY129" fmla="*/ 5203759 h 9505057"/>
              <a:gd name="connsiteX130" fmla="*/ 5059039 w 6408712"/>
              <a:gd name="connsiteY130" fmla="*/ 5106680 h 9505057"/>
              <a:gd name="connsiteX131" fmla="*/ 4913559 w 6408712"/>
              <a:gd name="connsiteY131" fmla="*/ 5036515 h 9505057"/>
              <a:gd name="connsiteX132" fmla="*/ 4818712 w 6408712"/>
              <a:gd name="connsiteY132" fmla="*/ 5036515 h 9505057"/>
              <a:gd name="connsiteX133" fmla="*/ 4432906 w 6408712"/>
              <a:gd name="connsiteY133" fmla="*/ 5131672 h 9505057"/>
              <a:gd name="connsiteX134" fmla="*/ 4182186 w 6408712"/>
              <a:gd name="connsiteY134" fmla="*/ 5226330 h 9505057"/>
              <a:gd name="connsiteX135" fmla="*/ 3788758 w 6408712"/>
              <a:gd name="connsiteY135" fmla="*/ 8002855 h 9505057"/>
              <a:gd name="connsiteX136" fmla="*/ 4816729 w 6408712"/>
              <a:gd name="connsiteY136" fmla="*/ 9505057 h 9505057"/>
              <a:gd name="connsiteX137" fmla="*/ 1440873 w 6408712"/>
              <a:gd name="connsiteY137" fmla="*/ 9505057 h 9505057"/>
              <a:gd name="connsiteX138" fmla="*/ 2443977 w 6408712"/>
              <a:gd name="connsiteY138" fmla="*/ 7990971 h 9505057"/>
              <a:gd name="connsiteX139" fmla="*/ 2303268 w 6408712"/>
              <a:gd name="connsiteY139" fmla="*/ 5266751 h 9505057"/>
              <a:gd name="connsiteX0" fmla="*/ 2071296 w 6408712"/>
              <a:gd name="connsiteY0" fmla="*/ 5083612 h 9505057"/>
              <a:gd name="connsiteX1" fmla="*/ 1878393 w 6408712"/>
              <a:gd name="connsiteY1" fmla="*/ 4986535 h 9505057"/>
              <a:gd name="connsiteX2" fmla="*/ 1685493 w 6408712"/>
              <a:gd name="connsiteY2" fmla="*/ 4913486 h 9505057"/>
              <a:gd name="connsiteX3" fmla="*/ 1470160 w 6408712"/>
              <a:gd name="connsiteY3" fmla="*/ 4843321 h 9505057"/>
              <a:gd name="connsiteX4" fmla="*/ 1277257 w 6408712"/>
              <a:gd name="connsiteY4" fmla="*/ 4818332 h 9505057"/>
              <a:gd name="connsiteX5" fmla="*/ 1084354 w 6408712"/>
              <a:gd name="connsiteY5" fmla="*/ 4793340 h 9505057"/>
              <a:gd name="connsiteX6" fmla="*/ 720980 w 6408712"/>
              <a:gd name="connsiteY6" fmla="*/ 4771233 h 9505057"/>
              <a:gd name="connsiteX7" fmla="*/ 433230 w 6408712"/>
              <a:gd name="connsiteY7" fmla="*/ 4793340 h 9505057"/>
              <a:gd name="connsiteX8" fmla="*/ 167910 w 6408712"/>
              <a:gd name="connsiteY8" fmla="*/ 4818332 h 9505057"/>
              <a:gd name="connsiteX9" fmla="*/ 360810 w 6408712"/>
              <a:gd name="connsiteY9" fmla="*/ 4771233 h 9505057"/>
              <a:gd name="connsiteX10" fmla="*/ 528079 w 6408712"/>
              <a:gd name="connsiteY10" fmla="*/ 4745283 h 9505057"/>
              <a:gd name="connsiteX11" fmla="*/ 913883 w 6408712"/>
              <a:gd name="connsiteY11" fmla="*/ 4720292 h 9505057"/>
              <a:gd name="connsiteX12" fmla="*/ 1277257 w 6408712"/>
              <a:gd name="connsiteY12" fmla="*/ 4745283 h 9505057"/>
              <a:gd name="connsiteX13" fmla="*/ 1638067 w 6408712"/>
              <a:gd name="connsiteY13" fmla="*/ 4818332 h 9505057"/>
              <a:gd name="connsiteX14" fmla="*/ 1950813 w 6408712"/>
              <a:gd name="connsiteY14" fmla="*/ 4913486 h 9505057"/>
              <a:gd name="connsiteX15" fmla="*/ 2238563 w 6408712"/>
              <a:gd name="connsiteY15" fmla="*/ 5036515 h 9505057"/>
              <a:gd name="connsiteX16" fmla="*/ 2456459 w 6408712"/>
              <a:gd name="connsiteY16" fmla="*/ 5156661 h 9505057"/>
              <a:gd name="connsiteX17" fmla="*/ 2624369 w 6408712"/>
              <a:gd name="connsiteY17" fmla="*/ 5276808 h 9505057"/>
              <a:gd name="connsiteX18" fmla="*/ 2651256 w 6408712"/>
              <a:gd name="connsiteY18" fmla="*/ 5295594 h 9505057"/>
              <a:gd name="connsiteX19" fmla="*/ 2656331 w 6408712"/>
              <a:gd name="connsiteY19" fmla="*/ 5296631 h 9505057"/>
              <a:gd name="connsiteX20" fmla="*/ 2649362 w 6408712"/>
              <a:gd name="connsiteY20" fmla="*/ 5203759 h 9505057"/>
              <a:gd name="connsiteX21" fmla="*/ 2601939 w 6408712"/>
              <a:gd name="connsiteY21" fmla="*/ 4891378 h 9505057"/>
              <a:gd name="connsiteX22" fmla="*/ 2311623 w 6408712"/>
              <a:gd name="connsiteY22" fmla="*/ 4047474 h 9505057"/>
              <a:gd name="connsiteX23" fmla="*/ 2191139 w 6408712"/>
              <a:gd name="connsiteY23" fmla="*/ 3806222 h 9505057"/>
              <a:gd name="connsiteX24" fmla="*/ 2045662 w 6408712"/>
              <a:gd name="connsiteY24" fmla="*/ 3540939 h 9505057"/>
              <a:gd name="connsiteX25" fmla="*/ 1855963 w 6408712"/>
              <a:gd name="connsiteY25" fmla="*/ 3275657 h 9505057"/>
              <a:gd name="connsiteX26" fmla="*/ 1638067 w 6408712"/>
              <a:gd name="connsiteY26" fmla="*/ 3010375 h 9505057"/>
              <a:gd name="connsiteX27" fmla="*/ 1397740 w 6408712"/>
              <a:gd name="connsiteY27" fmla="*/ 2747015 h 9505057"/>
              <a:gd name="connsiteX28" fmla="*/ 1106786 w 6408712"/>
              <a:gd name="connsiteY28" fmla="*/ 2456744 h 9505057"/>
              <a:gd name="connsiteX29" fmla="*/ 794040 w 6408712"/>
              <a:gd name="connsiteY29" fmla="*/ 2191462 h 9505057"/>
              <a:gd name="connsiteX30" fmla="*/ 408236 w 6408712"/>
              <a:gd name="connsiteY30" fmla="*/ 1951169 h 9505057"/>
              <a:gd name="connsiteX31" fmla="*/ 0 w 6408712"/>
              <a:gd name="connsiteY31" fmla="*/ 1710878 h 9505057"/>
              <a:gd name="connsiteX32" fmla="*/ 192903 w 6408712"/>
              <a:gd name="connsiteY32" fmla="*/ 1782965 h 9505057"/>
              <a:gd name="connsiteX33" fmla="*/ 408236 w 6408712"/>
              <a:gd name="connsiteY33" fmla="*/ 1878120 h 9505057"/>
              <a:gd name="connsiteX34" fmla="*/ 698550 w 6408712"/>
              <a:gd name="connsiteY34" fmla="*/ 2023256 h 9505057"/>
              <a:gd name="connsiteX35" fmla="*/ 1011936 w 6408712"/>
              <a:gd name="connsiteY35" fmla="*/ 2241442 h 9505057"/>
              <a:gd name="connsiteX36" fmla="*/ 1397740 w 6408712"/>
              <a:gd name="connsiteY36" fmla="*/ 2529793 h 9505057"/>
              <a:gd name="connsiteX37" fmla="*/ 1590002 w 6408712"/>
              <a:gd name="connsiteY37" fmla="*/ 2722026 h 9505057"/>
              <a:gd name="connsiteX38" fmla="*/ 1782903 w 6408712"/>
              <a:gd name="connsiteY38" fmla="*/ 2915221 h 9505057"/>
              <a:gd name="connsiteX39" fmla="*/ 1975806 w 6408712"/>
              <a:gd name="connsiteY39" fmla="*/ 3155512 h 9505057"/>
              <a:gd name="connsiteX40" fmla="*/ 2168709 w 6408712"/>
              <a:gd name="connsiteY40" fmla="*/ 3395803 h 9505057"/>
              <a:gd name="connsiteX41" fmla="*/ 2289193 w 6408712"/>
              <a:gd name="connsiteY41" fmla="*/ 3565931 h 9505057"/>
              <a:gd name="connsiteX42" fmla="*/ 2529519 w 6408712"/>
              <a:gd name="connsiteY42" fmla="*/ 3734134 h 9505057"/>
              <a:gd name="connsiteX43" fmla="*/ 2576943 w 6408712"/>
              <a:gd name="connsiteY43" fmla="*/ 3613988 h 9505057"/>
              <a:gd name="connsiteX44" fmla="*/ 2576943 w 6408712"/>
              <a:gd name="connsiteY44" fmla="*/ 3445785 h 9505057"/>
              <a:gd name="connsiteX45" fmla="*/ 2554513 w 6408712"/>
              <a:gd name="connsiteY45" fmla="*/ 3228561 h 9505057"/>
              <a:gd name="connsiteX46" fmla="*/ 2431466 w 6408712"/>
              <a:gd name="connsiteY46" fmla="*/ 2481733 h 9505057"/>
              <a:gd name="connsiteX47" fmla="*/ 2336616 w 6408712"/>
              <a:gd name="connsiteY47" fmla="*/ 1517683 h 9505057"/>
              <a:gd name="connsiteX48" fmla="*/ 2289193 w 6408712"/>
              <a:gd name="connsiteY48" fmla="*/ 603614 h 9505057"/>
              <a:gd name="connsiteX49" fmla="*/ 2289193 w 6408712"/>
              <a:gd name="connsiteY49" fmla="*/ 240291 h 9505057"/>
              <a:gd name="connsiteX50" fmla="*/ 2311623 w 6408712"/>
              <a:gd name="connsiteY50" fmla="*/ 0 h 9505057"/>
              <a:gd name="connsiteX51" fmla="*/ 2456459 w 6408712"/>
              <a:gd name="connsiteY51" fmla="*/ 1397538 h 9505057"/>
              <a:gd name="connsiteX52" fmla="*/ 2601939 w 6408712"/>
              <a:gd name="connsiteY52" fmla="*/ 2481733 h 9505057"/>
              <a:gd name="connsiteX53" fmla="*/ 2674997 w 6408712"/>
              <a:gd name="connsiteY53" fmla="*/ 2915221 h 9505057"/>
              <a:gd name="connsiteX54" fmla="*/ 2722422 w 6408712"/>
              <a:gd name="connsiteY54" fmla="*/ 3228561 h 9505057"/>
              <a:gd name="connsiteX55" fmla="*/ 2987742 w 6408712"/>
              <a:gd name="connsiteY55" fmla="*/ 4287767 h 9505057"/>
              <a:gd name="connsiteX56" fmla="*/ 3082592 w 6408712"/>
              <a:gd name="connsiteY56" fmla="*/ 4745283 h 9505057"/>
              <a:gd name="connsiteX57" fmla="*/ 3250499 w 6408712"/>
              <a:gd name="connsiteY57" fmla="*/ 5226826 h 9505057"/>
              <a:gd name="connsiteX58" fmla="*/ 3395976 w 6408712"/>
              <a:gd name="connsiteY58" fmla="*/ 5058623 h 9505057"/>
              <a:gd name="connsiteX59" fmla="*/ 3515819 w 6408712"/>
              <a:gd name="connsiteY59" fmla="*/ 4771233 h 9505057"/>
              <a:gd name="connsiteX60" fmla="*/ 3588879 w 6408712"/>
              <a:gd name="connsiteY60" fmla="*/ 4600146 h 9505057"/>
              <a:gd name="connsiteX61" fmla="*/ 3661299 w 6408712"/>
              <a:gd name="connsiteY61" fmla="*/ 4432902 h 9505057"/>
              <a:gd name="connsiteX62" fmla="*/ 3854199 w 6408712"/>
              <a:gd name="connsiteY62" fmla="*/ 4119562 h 9505057"/>
              <a:gd name="connsiteX63" fmla="*/ 4047102 w 6408712"/>
              <a:gd name="connsiteY63" fmla="*/ 3806222 h 9505057"/>
              <a:gd name="connsiteX64" fmla="*/ 4240005 w 6408712"/>
              <a:gd name="connsiteY64" fmla="*/ 3468852 h 9505057"/>
              <a:gd name="connsiteX65" fmla="*/ 4312422 w 6408712"/>
              <a:gd name="connsiteY65" fmla="*/ 3275657 h 9505057"/>
              <a:gd name="connsiteX66" fmla="*/ 4359848 w 6408712"/>
              <a:gd name="connsiteY66" fmla="*/ 3082463 h 9505057"/>
              <a:gd name="connsiteX67" fmla="*/ 4407272 w 6408712"/>
              <a:gd name="connsiteY67" fmla="*/ 2890230 h 9505057"/>
              <a:gd name="connsiteX68" fmla="*/ 4407272 w 6408712"/>
              <a:gd name="connsiteY68" fmla="*/ 2697035 h 9505057"/>
              <a:gd name="connsiteX69" fmla="*/ 4385483 w 6408712"/>
              <a:gd name="connsiteY69" fmla="*/ 2456744 h 9505057"/>
              <a:gd name="connsiteX70" fmla="*/ 4334853 w 6408712"/>
              <a:gd name="connsiteY70" fmla="*/ 2241442 h 9505057"/>
              <a:gd name="connsiteX71" fmla="*/ 4240005 w 6408712"/>
              <a:gd name="connsiteY71" fmla="*/ 1976160 h 9505057"/>
              <a:gd name="connsiteX72" fmla="*/ 4119522 w 6408712"/>
              <a:gd name="connsiteY72" fmla="*/ 1710878 h 9505057"/>
              <a:gd name="connsiteX73" fmla="*/ 4192579 w 6408712"/>
              <a:gd name="connsiteY73" fmla="*/ 1807957 h 9505057"/>
              <a:gd name="connsiteX74" fmla="*/ 4287429 w 6408712"/>
              <a:gd name="connsiteY74" fmla="*/ 1928102 h 9505057"/>
              <a:gd name="connsiteX75" fmla="*/ 4359848 w 6408712"/>
              <a:gd name="connsiteY75" fmla="*/ 2071316 h 9505057"/>
              <a:gd name="connsiteX76" fmla="*/ 4432906 w 6408712"/>
              <a:gd name="connsiteY76" fmla="*/ 2263550 h 9505057"/>
              <a:gd name="connsiteX77" fmla="*/ 4480332 w 6408712"/>
              <a:gd name="connsiteY77" fmla="*/ 2503841 h 9505057"/>
              <a:gd name="connsiteX78" fmla="*/ 4505325 w 6408712"/>
              <a:gd name="connsiteY78" fmla="*/ 2795075 h 9505057"/>
              <a:gd name="connsiteX79" fmla="*/ 4480332 w 6408712"/>
              <a:gd name="connsiteY79" fmla="*/ 2962317 h 9505057"/>
              <a:gd name="connsiteX80" fmla="*/ 4455336 w 6408712"/>
              <a:gd name="connsiteY80" fmla="*/ 3133404 h 9505057"/>
              <a:gd name="connsiteX81" fmla="*/ 4648239 w 6408712"/>
              <a:gd name="connsiteY81" fmla="*/ 2987309 h 9505057"/>
              <a:gd name="connsiteX82" fmla="*/ 4866136 w 6408712"/>
              <a:gd name="connsiteY82" fmla="*/ 2842172 h 9505057"/>
              <a:gd name="connsiteX83" fmla="*/ 5131456 w 6408712"/>
              <a:gd name="connsiteY83" fmla="*/ 2697035 h 9505057"/>
              <a:gd name="connsiteX84" fmla="*/ 5444202 w 6408712"/>
              <a:gd name="connsiteY84" fmla="*/ 2529793 h 9505057"/>
              <a:gd name="connsiteX85" fmla="*/ 5782582 w 6408712"/>
              <a:gd name="connsiteY85" fmla="*/ 2409645 h 9505057"/>
              <a:gd name="connsiteX86" fmla="*/ 5925496 w 6408712"/>
              <a:gd name="connsiteY86" fmla="*/ 2383695 h 9505057"/>
              <a:gd name="connsiteX87" fmla="*/ 6095968 w 6408712"/>
              <a:gd name="connsiteY87" fmla="*/ 2361588 h 9505057"/>
              <a:gd name="connsiteX88" fmla="*/ 6263235 w 6408712"/>
              <a:gd name="connsiteY88" fmla="*/ 2336599 h 9505057"/>
              <a:gd name="connsiteX89" fmla="*/ 6408712 w 6408712"/>
              <a:gd name="connsiteY89" fmla="*/ 2361588 h 9505057"/>
              <a:gd name="connsiteX90" fmla="*/ 6190816 w 6408712"/>
              <a:gd name="connsiteY90" fmla="*/ 2409645 h 9505057"/>
              <a:gd name="connsiteX91" fmla="*/ 5950489 w 6408712"/>
              <a:gd name="connsiteY91" fmla="*/ 2456744 h 9505057"/>
              <a:gd name="connsiteX92" fmla="*/ 5659535 w 6408712"/>
              <a:gd name="connsiteY92" fmla="*/ 2554782 h 9505057"/>
              <a:gd name="connsiteX93" fmla="*/ 5324359 w 6408712"/>
              <a:gd name="connsiteY93" fmla="*/ 2697035 h 9505057"/>
              <a:gd name="connsiteX94" fmla="*/ 5153886 w 6408712"/>
              <a:gd name="connsiteY94" fmla="*/ 2795075 h 9505057"/>
              <a:gd name="connsiteX95" fmla="*/ 4985979 w 6408712"/>
              <a:gd name="connsiteY95" fmla="*/ 2915221 h 9505057"/>
              <a:gd name="connsiteX96" fmla="*/ 4818712 w 6408712"/>
              <a:gd name="connsiteY96" fmla="*/ 3035366 h 9505057"/>
              <a:gd name="connsiteX97" fmla="*/ 4673233 w 6408712"/>
              <a:gd name="connsiteY97" fmla="*/ 3180503 h 9505057"/>
              <a:gd name="connsiteX98" fmla="*/ 4527756 w 6408712"/>
              <a:gd name="connsiteY98" fmla="*/ 3348706 h 9505057"/>
              <a:gd name="connsiteX99" fmla="*/ 4385483 w 6408712"/>
              <a:gd name="connsiteY99" fmla="*/ 3540939 h 9505057"/>
              <a:gd name="connsiteX100" fmla="*/ 4141952 w 6408712"/>
              <a:gd name="connsiteY100" fmla="*/ 3926367 h 9505057"/>
              <a:gd name="connsiteX101" fmla="*/ 3999679 w 6408712"/>
              <a:gd name="connsiteY101" fmla="*/ 4214718 h 9505057"/>
              <a:gd name="connsiteX102" fmla="*/ 3901625 w 6408712"/>
              <a:gd name="connsiteY102" fmla="*/ 4480001 h 9505057"/>
              <a:gd name="connsiteX103" fmla="*/ 3854199 w 6408712"/>
              <a:gd name="connsiteY103" fmla="*/ 4891378 h 9505057"/>
              <a:gd name="connsiteX104" fmla="*/ 4119522 w 6408712"/>
              <a:gd name="connsiteY104" fmla="*/ 5011526 h 9505057"/>
              <a:gd name="connsiteX105" fmla="*/ 4648239 w 6408712"/>
              <a:gd name="connsiteY105" fmla="*/ 4938477 h 9505057"/>
              <a:gd name="connsiteX106" fmla="*/ 4960985 w 6408712"/>
              <a:gd name="connsiteY106" fmla="*/ 4843321 h 9505057"/>
              <a:gd name="connsiteX107" fmla="*/ 5299365 w 6408712"/>
              <a:gd name="connsiteY107" fmla="*/ 4698184 h 9505057"/>
              <a:gd name="connsiteX108" fmla="*/ 5612109 w 6408712"/>
              <a:gd name="connsiteY108" fmla="*/ 4530942 h 9505057"/>
              <a:gd name="connsiteX109" fmla="*/ 5757588 w 6408712"/>
              <a:gd name="connsiteY109" fmla="*/ 4432902 h 9505057"/>
              <a:gd name="connsiteX110" fmla="*/ 5877431 w 6408712"/>
              <a:gd name="connsiteY110" fmla="*/ 4312756 h 9505057"/>
              <a:gd name="connsiteX111" fmla="*/ 5975483 w 6408712"/>
              <a:gd name="connsiteY111" fmla="*/ 4214718 h 9505057"/>
              <a:gd name="connsiteX112" fmla="*/ 6045339 w 6408712"/>
              <a:gd name="connsiteY112" fmla="*/ 4072465 h 9505057"/>
              <a:gd name="connsiteX113" fmla="*/ 6045339 w 6408712"/>
              <a:gd name="connsiteY113" fmla="*/ 4167622 h 9505057"/>
              <a:gd name="connsiteX114" fmla="*/ 5997915 w 6408712"/>
              <a:gd name="connsiteY114" fmla="*/ 4264698 h 9505057"/>
              <a:gd name="connsiteX115" fmla="*/ 5925496 w 6408712"/>
              <a:gd name="connsiteY115" fmla="*/ 4384844 h 9505057"/>
              <a:gd name="connsiteX116" fmla="*/ 5830005 w 6408712"/>
              <a:gd name="connsiteY116" fmla="*/ 4504989 h 9505057"/>
              <a:gd name="connsiteX117" fmla="*/ 5659535 w 6408712"/>
              <a:gd name="connsiteY117" fmla="*/ 4651087 h 9505057"/>
              <a:gd name="connsiteX118" fmla="*/ 5419208 w 6408712"/>
              <a:gd name="connsiteY118" fmla="*/ 4818332 h 9505057"/>
              <a:gd name="connsiteX119" fmla="*/ 5106462 w 6408712"/>
              <a:gd name="connsiteY119" fmla="*/ 4963466 h 9505057"/>
              <a:gd name="connsiteX120" fmla="*/ 5153886 w 6408712"/>
              <a:gd name="connsiteY120" fmla="*/ 4986535 h 9505057"/>
              <a:gd name="connsiteX121" fmla="*/ 5276933 w 6408712"/>
              <a:gd name="connsiteY121" fmla="*/ 5106680 h 9505057"/>
              <a:gd name="connsiteX122" fmla="*/ 5346789 w 6408712"/>
              <a:gd name="connsiteY122" fmla="*/ 5203759 h 9505057"/>
              <a:gd name="connsiteX123" fmla="*/ 5419208 w 6408712"/>
              <a:gd name="connsiteY123" fmla="*/ 5323905 h 9505057"/>
              <a:gd name="connsiteX124" fmla="*/ 5492266 w 6408712"/>
              <a:gd name="connsiteY124" fmla="*/ 5470003 h 9505057"/>
              <a:gd name="connsiteX125" fmla="*/ 5564685 w 6408712"/>
              <a:gd name="connsiteY125" fmla="*/ 5662236 h 9505057"/>
              <a:gd name="connsiteX126" fmla="*/ 5492266 w 6408712"/>
              <a:gd name="connsiteY126" fmla="*/ 5542088 h 9505057"/>
              <a:gd name="connsiteX127" fmla="*/ 5419208 w 6408712"/>
              <a:gd name="connsiteY127" fmla="*/ 5444050 h 9505057"/>
              <a:gd name="connsiteX128" fmla="*/ 5324359 w 6408712"/>
              <a:gd name="connsiteY128" fmla="*/ 5323905 h 9505057"/>
              <a:gd name="connsiteX129" fmla="*/ 5203875 w 6408712"/>
              <a:gd name="connsiteY129" fmla="*/ 5203759 h 9505057"/>
              <a:gd name="connsiteX130" fmla="*/ 5059039 w 6408712"/>
              <a:gd name="connsiteY130" fmla="*/ 5106680 h 9505057"/>
              <a:gd name="connsiteX131" fmla="*/ 4913559 w 6408712"/>
              <a:gd name="connsiteY131" fmla="*/ 5036515 h 9505057"/>
              <a:gd name="connsiteX132" fmla="*/ 4818712 w 6408712"/>
              <a:gd name="connsiteY132" fmla="*/ 5036515 h 9505057"/>
              <a:gd name="connsiteX133" fmla="*/ 4432906 w 6408712"/>
              <a:gd name="connsiteY133" fmla="*/ 5131672 h 9505057"/>
              <a:gd name="connsiteX134" fmla="*/ 4182186 w 6408712"/>
              <a:gd name="connsiteY134" fmla="*/ 5226330 h 9505057"/>
              <a:gd name="connsiteX135" fmla="*/ 3788758 w 6408712"/>
              <a:gd name="connsiteY135" fmla="*/ 8002855 h 9505057"/>
              <a:gd name="connsiteX136" fmla="*/ 4816729 w 6408712"/>
              <a:gd name="connsiteY136" fmla="*/ 9505057 h 9505057"/>
              <a:gd name="connsiteX137" fmla="*/ 1440873 w 6408712"/>
              <a:gd name="connsiteY137" fmla="*/ 9505057 h 9505057"/>
              <a:gd name="connsiteX138" fmla="*/ 2443977 w 6408712"/>
              <a:gd name="connsiteY138" fmla="*/ 7990971 h 9505057"/>
              <a:gd name="connsiteX139" fmla="*/ 2303268 w 6408712"/>
              <a:gd name="connsiteY139" fmla="*/ 5266751 h 9505057"/>
              <a:gd name="connsiteX0" fmla="*/ 2504293 w 6841709"/>
              <a:gd name="connsiteY0" fmla="*/ 5083612 h 9505057"/>
              <a:gd name="connsiteX1" fmla="*/ 2311390 w 6841709"/>
              <a:gd name="connsiteY1" fmla="*/ 4986535 h 9505057"/>
              <a:gd name="connsiteX2" fmla="*/ 2118490 w 6841709"/>
              <a:gd name="connsiteY2" fmla="*/ 4913486 h 9505057"/>
              <a:gd name="connsiteX3" fmla="*/ 1903157 w 6841709"/>
              <a:gd name="connsiteY3" fmla="*/ 4843321 h 9505057"/>
              <a:gd name="connsiteX4" fmla="*/ 1710254 w 6841709"/>
              <a:gd name="connsiteY4" fmla="*/ 4818332 h 9505057"/>
              <a:gd name="connsiteX5" fmla="*/ 1517351 w 6841709"/>
              <a:gd name="connsiteY5" fmla="*/ 4793340 h 9505057"/>
              <a:gd name="connsiteX6" fmla="*/ 1153977 w 6841709"/>
              <a:gd name="connsiteY6" fmla="*/ 4771233 h 9505057"/>
              <a:gd name="connsiteX7" fmla="*/ 866227 w 6841709"/>
              <a:gd name="connsiteY7" fmla="*/ 4793340 h 9505057"/>
              <a:gd name="connsiteX8" fmla="*/ 0 w 6841709"/>
              <a:gd name="connsiteY8" fmla="*/ 4818332 h 9505057"/>
              <a:gd name="connsiteX9" fmla="*/ 793807 w 6841709"/>
              <a:gd name="connsiteY9" fmla="*/ 4771233 h 9505057"/>
              <a:gd name="connsiteX10" fmla="*/ 961076 w 6841709"/>
              <a:gd name="connsiteY10" fmla="*/ 4745283 h 9505057"/>
              <a:gd name="connsiteX11" fmla="*/ 1346880 w 6841709"/>
              <a:gd name="connsiteY11" fmla="*/ 4720292 h 9505057"/>
              <a:gd name="connsiteX12" fmla="*/ 1710254 w 6841709"/>
              <a:gd name="connsiteY12" fmla="*/ 4745283 h 9505057"/>
              <a:gd name="connsiteX13" fmla="*/ 2071064 w 6841709"/>
              <a:gd name="connsiteY13" fmla="*/ 4818332 h 9505057"/>
              <a:gd name="connsiteX14" fmla="*/ 2383810 w 6841709"/>
              <a:gd name="connsiteY14" fmla="*/ 4913486 h 9505057"/>
              <a:gd name="connsiteX15" fmla="*/ 2671560 w 6841709"/>
              <a:gd name="connsiteY15" fmla="*/ 5036515 h 9505057"/>
              <a:gd name="connsiteX16" fmla="*/ 2889456 w 6841709"/>
              <a:gd name="connsiteY16" fmla="*/ 5156661 h 9505057"/>
              <a:gd name="connsiteX17" fmla="*/ 3057366 w 6841709"/>
              <a:gd name="connsiteY17" fmla="*/ 5276808 h 9505057"/>
              <a:gd name="connsiteX18" fmla="*/ 3084253 w 6841709"/>
              <a:gd name="connsiteY18" fmla="*/ 5295594 h 9505057"/>
              <a:gd name="connsiteX19" fmla="*/ 3089328 w 6841709"/>
              <a:gd name="connsiteY19" fmla="*/ 5296631 h 9505057"/>
              <a:gd name="connsiteX20" fmla="*/ 3082359 w 6841709"/>
              <a:gd name="connsiteY20" fmla="*/ 5203759 h 9505057"/>
              <a:gd name="connsiteX21" fmla="*/ 3034936 w 6841709"/>
              <a:gd name="connsiteY21" fmla="*/ 4891378 h 9505057"/>
              <a:gd name="connsiteX22" fmla="*/ 2744620 w 6841709"/>
              <a:gd name="connsiteY22" fmla="*/ 4047474 h 9505057"/>
              <a:gd name="connsiteX23" fmla="*/ 2624136 w 6841709"/>
              <a:gd name="connsiteY23" fmla="*/ 3806222 h 9505057"/>
              <a:gd name="connsiteX24" fmla="*/ 2478659 w 6841709"/>
              <a:gd name="connsiteY24" fmla="*/ 3540939 h 9505057"/>
              <a:gd name="connsiteX25" fmla="*/ 2288960 w 6841709"/>
              <a:gd name="connsiteY25" fmla="*/ 3275657 h 9505057"/>
              <a:gd name="connsiteX26" fmla="*/ 2071064 w 6841709"/>
              <a:gd name="connsiteY26" fmla="*/ 3010375 h 9505057"/>
              <a:gd name="connsiteX27" fmla="*/ 1830737 w 6841709"/>
              <a:gd name="connsiteY27" fmla="*/ 2747015 h 9505057"/>
              <a:gd name="connsiteX28" fmla="*/ 1539783 w 6841709"/>
              <a:gd name="connsiteY28" fmla="*/ 2456744 h 9505057"/>
              <a:gd name="connsiteX29" fmla="*/ 1227037 w 6841709"/>
              <a:gd name="connsiteY29" fmla="*/ 2191462 h 9505057"/>
              <a:gd name="connsiteX30" fmla="*/ 841233 w 6841709"/>
              <a:gd name="connsiteY30" fmla="*/ 1951169 h 9505057"/>
              <a:gd name="connsiteX31" fmla="*/ 432997 w 6841709"/>
              <a:gd name="connsiteY31" fmla="*/ 1710878 h 9505057"/>
              <a:gd name="connsiteX32" fmla="*/ 625900 w 6841709"/>
              <a:gd name="connsiteY32" fmla="*/ 1782965 h 9505057"/>
              <a:gd name="connsiteX33" fmla="*/ 841233 w 6841709"/>
              <a:gd name="connsiteY33" fmla="*/ 1878120 h 9505057"/>
              <a:gd name="connsiteX34" fmla="*/ 1131547 w 6841709"/>
              <a:gd name="connsiteY34" fmla="*/ 2023256 h 9505057"/>
              <a:gd name="connsiteX35" fmla="*/ 1444933 w 6841709"/>
              <a:gd name="connsiteY35" fmla="*/ 2241442 h 9505057"/>
              <a:gd name="connsiteX36" fmla="*/ 1830737 w 6841709"/>
              <a:gd name="connsiteY36" fmla="*/ 2529793 h 9505057"/>
              <a:gd name="connsiteX37" fmla="*/ 2022999 w 6841709"/>
              <a:gd name="connsiteY37" fmla="*/ 2722026 h 9505057"/>
              <a:gd name="connsiteX38" fmla="*/ 2215900 w 6841709"/>
              <a:gd name="connsiteY38" fmla="*/ 2915221 h 9505057"/>
              <a:gd name="connsiteX39" fmla="*/ 2408803 w 6841709"/>
              <a:gd name="connsiteY39" fmla="*/ 3155512 h 9505057"/>
              <a:gd name="connsiteX40" fmla="*/ 2601706 w 6841709"/>
              <a:gd name="connsiteY40" fmla="*/ 3395803 h 9505057"/>
              <a:gd name="connsiteX41" fmla="*/ 2722190 w 6841709"/>
              <a:gd name="connsiteY41" fmla="*/ 3565931 h 9505057"/>
              <a:gd name="connsiteX42" fmla="*/ 2962516 w 6841709"/>
              <a:gd name="connsiteY42" fmla="*/ 3734134 h 9505057"/>
              <a:gd name="connsiteX43" fmla="*/ 3009940 w 6841709"/>
              <a:gd name="connsiteY43" fmla="*/ 3613988 h 9505057"/>
              <a:gd name="connsiteX44" fmla="*/ 3009940 w 6841709"/>
              <a:gd name="connsiteY44" fmla="*/ 3445785 h 9505057"/>
              <a:gd name="connsiteX45" fmla="*/ 2987510 w 6841709"/>
              <a:gd name="connsiteY45" fmla="*/ 3228561 h 9505057"/>
              <a:gd name="connsiteX46" fmla="*/ 2864463 w 6841709"/>
              <a:gd name="connsiteY46" fmla="*/ 2481733 h 9505057"/>
              <a:gd name="connsiteX47" fmla="*/ 2769613 w 6841709"/>
              <a:gd name="connsiteY47" fmla="*/ 1517683 h 9505057"/>
              <a:gd name="connsiteX48" fmla="*/ 2722190 w 6841709"/>
              <a:gd name="connsiteY48" fmla="*/ 603614 h 9505057"/>
              <a:gd name="connsiteX49" fmla="*/ 2722190 w 6841709"/>
              <a:gd name="connsiteY49" fmla="*/ 240291 h 9505057"/>
              <a:gd name="connsiteX50" fmla="*/ 2744620 w 6841709"/>
              <a:gd name="connsiteY50" fmla="*/ 0 h 9505057"/>
              <a:gd name="connsiteX51" fmla="*/ 2889456 w 6841709"/>
              <a:gd name="connsiteY51" fmla="*/ 1397538 h 9505057"/>
              <a:gd name="connsiteX52" fmla="*/ 3034936 w 6841709"/>
              <a:gd name="connsiteY52" fmla="*/ 2481733 h 9505057"/>
              <a:gd name="connsiteX53" fmla="*/ 3107994 w 6841709"/>
              <a:gd name="connsiteY53" fmla="*/ 2915221 h 9505057"/>
              <a:gd name="connsiteX54" fmla="*/ 3155419 w 6841709"/>
              <a:gd name="connsiteY54" fmla="*/ 3228561 h 9505057"/>
              <a:gd name="connsiteX55" fmla="*/ 3420739 w 6841709"/>
              <a:gd name="connsiteY55" fmla="*/ 4287767 h 9505057"/>
              <a:gd name="connsiteX56" fmla="*/ 3515589 w 6841709"/>
              <a:gd name="connsiteY56" fmla="*/ 4745283 h 9505057"/>
              <a:gd name="connsiteX57" fmla="*/ 3683496 w 6841709"/>
              <a:gd name="connsiteY57" fmla="*/ 5226826 h 9505057"/>
              <a:gd name="connsiteX58" fmla="*/ 3828973 w 6841709"/>
              <a:gd name="connsiteY58" fmla="*/ 5058623 h 9505057"/>
              <a:gd name="connsiteX59" fmla="*/ 3948816 w 6841709"/>
              <a:gd name="connsiteY59" fmla="*/ 4771233 h 9505057"/>
              <a:gd name="connsiteX60" fmla="*/ 4021876 w 6841709"/>
              <a:gd name="connsiteY60" fmla="*/ 4600146 h 9505057"/>
              <a:gd name="connsiteX61" fmla="*/ 4094296 w 6841709"/>
              <a:gd name="connsiteY61" fmla="*/ 4432902 h 9505057"/>
              <a:gd name="connsiteX62" fmla="*/ 4287196 w 6841709"/>
              <a:gd name="connsiteY62" fmla="*/ 4119562 h 9505057"/>
              <a:gd name="connsiteX63" fmla="*/ 4480099 w 6841709"/>
              <a:gd name="connsiteY63" fmla="*/ 3806222 h 9505057"/>
              <a:gd name="connsiteX64" fmla="*/ 4673002 w 6841709"/>
              <a:gd name="connsiteY64" fmla="*/ 3468852 h 9505057"/>
              <a:gd name="connsiteX65" fmla="*/ 4745419 w 6841709"/>
              <a:gd name="connsiteY65" fmla="*/ 3275657 h 9505057"/>
              <a:gd name="connsiteX66" fmla="*/ 4792845 w 6841709"/>
              <a:gd name="connsiteY66" fmla="*/ 3082463 h 9505057"/>
              <a:gd name="connsiteX67" fmla="*/ 4840269 w 6841709"/>
              <a:gd name="connsiteY67" fmla="*/ 2890230 h 9505057"/>
              <a:gd name="connsiteX68" fmla="*/ 4840269 w 6841709"/>
              <a:gd name="connsiteY68" fmla="*/ 2697035 h 9505057"/>
              <a:gd name="connsiteX69" fmla="*/ 4818480 w 6841709"/>
              <a:gd name="connsiteY69" fmla="*/ 2456744 h 9505057"/>
              <a:gd name="connsiteX70" fmla="*/ 4767850 w 6841709"/>
              <a:gd name="connsiteY70" fmla="*/ 2241442 h 9505057"/>
              <a:gd name="connsiteX71" fmla="*/ 4673002 w 6841709"/>
              <a:gd name="connsiteY71" fmla="*/ 1976160 h 9505057"/>
              <a:gd name="connsiteX72" fmla="*/ 4552519 w 6841709"/>
              <a:gd name="connsiteY72" fmla="*/ 1710878 h 9505057"/>
              <a:gd name="connsiteX73" fmla="*/ 4625576 w 6841709"/>
              <a:gd name="connsiteY73" fmla="*/ 1807957 h 9505057"/>
              <a:gd name="connsiteX74" fmla="*/ 4720426 w 6841709"/>
              <a:gd name="connsiteY74" fmla="*/ 1928102 h 9505057"/>
              <a:gd name="connsiteX75" fmla="*/ 4792845 w 6841709"/>
              <a:gd name="connsiteY75" fmla="*/ 2071316 h 9505057"/>
              <a:gd name="connsiteX76" fmla="*/ 4865903 w 6841709"/>
              <a:gd name="connsiteY76" fmla="*/ 2263550 h 9505057"/>
              <a:gd name="connsiteX77" fmla="*/ 4913329 w 6841709"/>
              <a:gd name="connsiteY77" fmla="*/ 2503841 h 9505057"/>
              <a:gd name="connsiteX78" fmla="*/ 4938322 w 6841709"/>
              <a:gd name="connsiteY78" fmla="*/ 2795075 h 9505057"/>
              <a:gd name="connsiteX79" fmla="*/ 4913329 w 6841709"/>
              <a:gd name="connsiteY79" fmla="*/ 2962317 h 9505057"/>
              <a:gd name="connsiteX80" fmla="*/ 4888333 w 6841709"/>
              <a:gd name="connsiteY80" fmla="*/ 3133404 h 9505057"/>
              <a:gd name="connsiteX81" fmla="*/ 5081236 w 6841709"/>
              <a:gd name="connsiteY81" fmla="*/ 2987309 h 9505057"/>
              <a:gd name="connsiteX82" fmla="*/ 5299133 w 6841709"/>
              <a:gd name="connsiteY82" fmla="*/ 2842172 h 9505057"/>
              <a:gd name="connsiteX83" fmla="*/ 5564453 w 6841709"/>
              <a:gd name="connsiteY83" fmla="*/ 2697035 h 9505057"/>
              <a:gd name="connsiteX84" fmla="*/ 5877199 w 6841709"/>
              <a:gd name="connsiteY84" fmla="*/ 2529793 h 9505057"/>
              <a:gd name="connsiteX85" fmla="*/ 6215579 w 6841709"/>
              <a:gd name="connsiteY85" fmla="*/ 2409645 h 9505057"/>
              <a:gd name="connsiteX86" fmla="*/ 6358493 w 6841709"/>
              <a:gd name="connsiteY86" fmla="*/ 2383695 h 9505057"/>
              <a:gd name="connsiteX87" fmla="*/ 6528965 w 6841709"/>
              <a:gd name="connsiteY87" fmla="*/ 2361588 h 9505057"/>
              <a:gd name="connsiteX88" fmla="*/ 6696232 w 6841709"/>
              <a:gd name="connsiteY88" fmla="*/ 2336599 h 9505057"/>
              <a:gd name="connsiteX89" fmla="*/ 6841709 w 6841709"/>
              <a:gd name="connsiteY89" fmla="*/ 2361588 h 9505057"/>
              <a:gd name="connsiteX90" fmla="*/ 6623813 w 6841709"/>
              <a:gd name="connsiteY90" fmla="*/ 2409645 h 9505057"/>
              <a:gd name="connsiteX91" fmla="*/ 6383486 w 6841709"/>
              <a:gd name="connsiteY91" fmla="*/ 2456744 h 9505057"/>
              <a:gd name="connsiteX92" fmla="*/ 6092532 w 6841709"/>
              <a:gd name="connsiteY92" fmla="*/ 2554782 h 9505057"/>
              <a:gd name="connsiteX93" fmla="*/ 5757356 w 6841709"/>
              <a:gd name="connsiteY93" fmla="*/ 2697035 h 9505057"/>
              <a:gd name="connsiteX94" fmla="*/ 5586883 w 6841709"/>
              <a:gd name="connsiteY94" fmla="*/ 2795075 h 9505057"/>
              <a:gd name="connsiteX95" fmla="*/ 5418976 w 6841709"/>
              <a:gd name="connsiteY95" fmla="*/ 2915221 h 9505057"/>
              <a:gd name="connsiteX96" fmla="*/ 5251709 w 6841709"/>
              <a:gd name="connsiteY96" fmla="*/ 3035366 h 9505057"/>
              <a:gd name="connsiteX97" fmla="*/ 5106230 w 6841709"/>
              <a:gd name="connsiteY97" fmla="*/ 3180503 h 9505057"/>
              <a:gd name="connsiteX98" fmla="*/ 4960753 w 6841709"/>
              <a:gd name="connsiteY98" fmla="*/ 3348706 h 9505057"/>
              <a:gd name="connsiteX99" fmla="*/ 4818480 w 6841709"/>
              <a:gd name="connsiteY99" fmla="*/ 3540939 h 9505057"/>
              <a:gd name="connsiteX100" fmla="*/ 4574949 w 6841709"/>
              <a:gd name="connsiteY100" fmla="*/ 3926367 h 9505057"/>
              <a:gd name="connsiteX101" fmla="*/ 4432676 w 6841709"/>
              <a:gd name="connsiteY101" fmla="*/ 4214718 h 9505057"/>
              <a:gd name="connsiteX102" fmla="*/ 4334622 w 6841709"/>
              <a:gd name="connsiteY102" fmla="*/ 4480001 h 9505057"/>
              <a:gd name="connsiteX103" fmla="*/ 4287196 w 6841709"/>
              <a:gd name="connsiteY103" fmla="*/ 4891378 h 9505057"/>
              <a:gd name="connsiteX104" fmla="*/ 4552519 w 6841709"/>
              <a:gd name="connsiteY104" fmla="*/ 5011526 h 9505057"/>
              <a:gd name="connsiteX105" fmla="*/ 5081236 w 6841709"/>
              <a:gd name="connsiteY105" fmla="*/ 4938477 h 9505057"/>
              <a:gd name="connsiteX106" fmla="*/ 5393982 w 6841709"/>
              <a:gd name="connsiteY106" fmla="*/ 4843321 h 9505057"/>
              <a:gd name="connsiteX107" fmla="*/ 5732362 w 6841709"/>
              <a:gd name="connsiteY107" fmla="*/ 4698184 h 9505057"/>
              <a:gd name="connsiteX108" fmla="*/ 6045106 w 6841709"/>
              <a:gd name="connsiteY108" fmla="*/ 4530942 h 9505057"/>
              <a:gd name="connsiteX109" fmla="*/ 6190585 w 6841709"/>
              <a:gd name="connsiteY109" fmla="*/ 4432902 h 9505057"/>
              <a:gd name="connsiteX110" fmla="*/ 6310428 w 6841709"/>
              <a:gd name="connsiteY110" fmla="*/ 4312756 h 9505057"/>
              <a:gd name="connsiteX111" fmla="*/ 6408480 w 6841709"/>
              <a:gd name="connsiteY111" fmla="*/ 4214718 h 9505057"/>
              <a:gd name="connsiteX112" fmla="*/ 6478336 w 6841709"/>
              <a:gd name="connsiteY112" fmla="*/ 4072465 h 9505057"/>
              <a:gd name="connsiteX113" fmla="*/ 6478336 w 6841709"/>
              <a:gd name="connsiteY113" fmla="*/ 4167622 h 9505057"/>
              <a:gd name="connsiteX114" fmla="*/ 6430912 w 6841709"/>
              <a:gd name="connsiteY114" fmla="*/ 4264698 h 9505057"/>
              <a:gd name="connsiteX115" fmla="*/ 6358493 w 6841709"/>
              <a:gd name="connsiteY115" fmla="*/ 4384844 h 9505057"/>
              <a:gd name="connsiteX116" fmla="*/ 6263002 w 6841709"/>
              <a:gd name="connsiteY116" fmla="*/ 4504989 h 9505057"/>
              <a:gd name="connsiteX117" fmla="*/ 6092532 w 6841709"/>
              <a:gd name="connsiteY117" fmla="*/ 4651087 h 9505057"/>
              <a:gd name="connsiteX118" fmla="*/ 5852205 w 6841709"/>
              <a:gd name="connsiteY118" fmla="*/ 4818332 h 9505057"/>
              <a:gd name="connsiteX119" fmla="*/ 5539459 w 6841709"/>
              <a:gd name="connsiteY119" fmla="*/ 4963466 h 9505057"/>
              <a:gd name="connsiteX120" fmla="*/ 5586883 w 6841709"/>
              <a:gd name="connsiteY120" fmla="*/ 4986535 h 9505057"/>
              <a:gd name="connsiteX121" fmla="*/ 5709930 w 6841709"/>
              <a:gd name="connsiteY121" fmla="*/ 5106680 h 9505057"/>
              <a:gd name="connsiteX122" fmla="*/ 5779786 w 6841709"/>
              <a:gd name="connsiteY122" fmla="*/ 5203759 h 9505057"/>
              <a:gd name="connsiteX123" fmla="*/ 5852205 w 6841709"/>
              <a:gd name="connsiteY123" fmla="*/ 5323905 h 9505057"/>
              <a:gd name="connsiteX124" fmla="*/ 5925263 w 6841709"/>
              <a:gd name="connsiteY124" fmla="*/ 5470003 h 9505057"/>
              <a:gd name="connsiteX125" fmla="*/ 5997682 w 6841709"/>
              <a:gd name="connsiteY125" fmla="*/ 5662236 h 9505057"/>
              <a:gd name="connsiteX126" fmla="*/ 5925263 w 6841709"/>
              <a:gd name="connsiteY126" fmla="*/ 5542088 h 9505057"/>
              <a:gd name="connsiteX127" fmla="*/ 5852205 w 6841709"/>
              <a:gd name="connsiteY127" fmla="*/ 5444050 h 9505057"/>
              <a:gd name="connsiteX128" fmla="*/ 5757356 w 6841709"/>
              <a:gd name="connsiteY128" fmla="*/ 5323905 h 9505057"/>
              <a:gd name="connsiteX129" fmla="*/ 5636872 w 6841709"/>
              <a:gd name="connsiteY129" fmla="*/ 5203759 h 9505057"/>
              <a:gd name="connsiteX130" fmla="*/ 5492036 w 6841709"/>
              <a:gd name="connsiteY130" fmla="*/ 5106680 h 9505057"/>
              <a:gd name="connsiteX131" fmla="*/ 5346556 w 6841709"/>
              <a:gd name="connsiteY131" fmla="*/ 5036515 h 9505057"/>
              <a:gd name="connsiteX132" fmla="*/ 5251709 w 6841709"/>
              <a:gd name="connsiteY132" fmla="*/ 5036515 h 9505057"/>
              <a:gd name="connsiteX133" fmla="*/ 4865903 w 6841709"/>
              <a:gd name="connsiteY133" fmla="*/ 5131672 h 9505057"/>
              <a:gd name="connsiteX134" fmla="*/ 4615183 w 6841709"/>
              <a:gd name="connsiteY134" fmla="*/ 5226330 h 9505057"/>
              <a:gd name="connsiteX135" fmla="*/ 4221755 w 6841709"/>
              <a:gd name="connsiteY135" fmla="*/ 8002855 h 9505057"/>
              <a:gd name="connsiteX136" fmla="*/ 5249726 w 6841709"/>
              <a:gd name="connsiteY136" fmla="*/ 9505057 h 9505057"/>
              <a:gd name="connsiteX137" fmla="*/ 1873870 w 6841709"/>
              <a:gd name="connsiteY137" fmla="*/ 9505057 h 9505057"/>
              <a:gd name="connsiteX138" fmla="*/ 2876974 w 6841709"/>
              <a:gd name="connsiteY138" fmla="*/ 7990971 h 9505057"/>
              <a:gd name="connsiteX139" fmla="*/ 2736265 w 6841709"/>
              <a:gd name="connsiteY139" fmla="*/ 5266751 h 9505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6841709" h="9505057">
                <a:moveTo>
                  <a:pt x="2504293" y="5083612"/>
                </a:moveTo>
                <a:lnTo>
                  <a:pt x="2311390" y="4986535"/>
                </a:lnTo>
                <a:lnTo>
                  <a:pt x="2118490" y="4913486"/>
                </a:lnTo>
                <a:lnTo>
                  <a:pt x="1903157" y="4843321"/>
                </a:lnTo>
                <a:lnTo>
                  <a:pt x="1710254" y="4818332"/>
                </a:lnTo>
                <a:lnTo>
                  <a:pt x="1517351" y="4793340"/>
                </a:lnTo>
                <a:lnTo>
                  <a:pt x="1153977" y="4771233"/>
                </a:lnTo>
                <a:lnTo>
                  <a:pt x="866227" y="4793340"/>
                </a:lnTo>
                <a:lnTo>
                  <a:pt x="0" y="4818332"/>
                </a:lnTo>
                <a:lnTo>
                  <a:pt x="793807" y="4771233"/>
                </a:lnTo>
                <a:lnTo>
                  <a:pt x="961076" y="4745283"/>
                </a:lnTo>
                <a:lnTo>
                  <a:pt x="1346880" y="4720292"/>
                </a:lnTo>
                <a:lnTo>
                  <a:pt x="1710254" y="4745283"/>
                </a:lnTo>
                <a:lnTo>
                  <a:pt x="2071064" y="4818332"/>
                </a:lnTo>
                <a:lnTo>
                  <a:pt x="2383810" y="4913486"/>
                </a:lnTo>
                <a:lnTo>
                  <a:pt x="2671560" y="5036515"/>
                </a:lnTo>
                <a:lnTo>
                  <a:pt x="2889456" y="5156661"/>
                </a:lnTo>
                <a:lnTo>
                  <a:pt x="3057366" y="5276808"/>
                </a:lnTo>
                <a:lnTo>
                  <a:pt x="3084253" y="5295594"/>
                </a:lnTo>
                <a:lnTo>
                  <a:pt x="3089328" y="5296631"/>
                </a:lnTo>
                <a:lnTo>
                  <a:pt x="3082359" y="5203759"/>
                </a:lnTo>
                <a:cubicBezTo>
                  <a:pt x="3073295" y="5136217"/>
                  <a:pt x="3074990" y="5047889"/>
                  <a:pt x="3034936" y="4891378"/>
                </a:cubicBezTo>
                <a:cubicBezTo>
                  <a:pt x="2953245" y="4524040"/>
                  <a:pt x="2813088" y="4228333"/>
                  <a:pt x="2744620" y="4047474"/>
                </a:cubicBezTo>
                <a:lnTo>
                  <a:pt x="2624136" y="3806222"/>
                </a:lnTo>
                <a:lnTo>
                  <a:pt x="2478659" y="3540939"/>
                </a:lnTo>
                <a:lnTo>
                  <a:pt x="2288960" y="3275657"/>
                </a:lnTo>
                <a:lnTo>
                  <a:pt x="2071064" y="3010375"/>
                </a:lnTo>
                <a:lnTo>
                  <a:pt x="1830737" y="2747015"/>
                </a:lnTo>
                <a:lnTo>
                  <a:pt x="1539783" y="2456744"/>
                </a:lnTo>
                <a:lnTo>
                  <a:pt x="1227037" y="2191462"/>
                </a:lnTo>
                <a:lnTo>
                  <a:pt x="841233" y="1951169"/>
                </a:lnTo>
                <a:lnTo>
                  <a:pt x="432997" y="1710878"/>
                </a:lnTo>
                <a:lnTo>
                  <a:pt x="625900" y="1782965"/>
                </a:lnTo>
                <a:lnTo>
                  <a:pt x="841233" y="1878120"/>
                </a:lnTo>
                <a:lnTo>
                  <a:pt x="1131547" y="2023256"/>
                </a:lnTo>
                <a:lnTo>
                  <a:pt x="1444933" y="2241442"/>
                </a:lnTo>
                <a:lnTo>
                  <a:pt x="1830737" y="2529793"/>
                </a:lnTo>
                <a:lnTo>
                  <a:pt x="2022999" y="2722026"/>
                </a:lnTo>
                <a:lnTo>
                  <a:pt x="2215900" y="2915221"/>
                </a:lnTo>
                <a:lnTo>
                  <a:pt x="2408803" y="3155512"/>
                </a:lnTo>
                <a:lnTo>
                  <a:pt x="2601706" y="3395803"/>
                </a:lnTo>
                <a:lnTo>
                  <a:pt x="2722190" y="3565931"/>
                </a:lnTo>
                <a:cubicBezTo>
                  <a:pt x="2782325" y="3622319"/>
                  <a:pt x="2863760" y="3764225"/>
                  <a:pt x="2962516" y="3734134"/>
                </a:cubicBezTo>
                <a:cubicBezTo>
                  <a:pt x="3007366" y="3693543"/>
                  <a:pt x="3002037" y="3662046"/>
                  <a:pt x="3009940" y="3613988"/>
                </a:cubicBezTo>
                <a:lnTo>
                  <a:pt x="3009940" y="3445785"/>
                </a:lnTo>
                <a:cubicBezTo>
                  <a:pt x="3002250" y="3373697"/>
                  <a:pt x="2995202" y="3300648"/>
                  <a:pt x="2987510" y="3228561"/>
                </a:cubicBezTo>
                <a:cubicBezTo>
                  <a:pt x="2963264" y="3067886"/>
                  <a:pt x="2900779" y="2766879"/>
                  <a:pt x="2864463" y="2481733"/>
                </a:cubicBezTo>
                <a:cubicBezTo>
                  <a:pt x="2833059" y="2160704"/>
                  <a:pt x="2801017" y="1838713"/>
                  <a:pt x="2769613" y="1517683"/>
                </a:cubicBezTo>
                <a:cubicBezTo>
                  <a:pt x="2753591" y="1212994"/>
                  <a:pt x="2738212" y="908303"/>
                  <a:pt x="2722190" y="603614"/>
                </a:cubicBezTo>
                <a:lnTo>
                  <a:pt x="2722190" y="240291"/>
                </a:lnTo>
                <a:cubicBezTo>
                  <a:pt x="2729879" y="160516"/>
                  <a:pt x="2736930" y="79777"/>
                  <a:pt x="2744620" y="0"/>
                </a:cubicBezTo>
                <a:cubicBezTo>
                  <a:pt x="2792684" y="466166"/>
                  <a:pt x="2841392" y="931371"/>
                  <a:pt x="2889456" y="1397538"/>
                </a:cubicBezTo>
                <a:cubicBezTo>
                  <a:pt x="2938164" y="1758935"/>
                  <a:pt x="2986228" y="2120335"/>
                  <a:pt x="3034936" y="2481733"/>
                </a:cubicBezTo>
                <a:lnTo>
                  <a:pt x="3107994" y="2915221"/>
                </a:lnTo>
                <a:cubicBezTo>
                  <a:pt x="3124016" y="3019987"/>
                  <a:pt x="3139397" y="3123792"/>
                  <a:pt x="3155419" y="3228561"/>
                </a:cubicBezTo>
                <a:lnTo>
                  <a:pt x="3420739" y="4287767"/>
                </a:lnTo>
                <a:cubicBezTo>
                  <a:pt x="3452141" y="4440591"/>
                  <a:pt x="3484185" y="4592456"/>
                  <a:pt x="3515589" y="4745283"/>
                </a:cubicBezTo>
                <a:cubicBezTo>
                  <a:pt x="3559168" y="4901952"/>
                  <a:pt x="3631585" y="5174923"/>
                  <a:pt x="3683496" y="5226826"/>
                </a:cubicBezTo>
                <a:cubicBezTo>
                  <a:pt x="3735408" y="5278731"/>
                  <a:pt x="3784754" y="5134555"/>
                  <a:pt x="3828973" y="5058623"/>
                </a:cubicBezTo>
                <a:cubicBezTo>
                  <a:pt x="3868707" y="4962505"/>
                  <a:pt x="3909082" y="4867351"/>
                  <a:pt x="3948816" y="4771233"/>
                </a:cubicBezTo>
                <a:lnTo>
                  <a:pt x="4021876" y="4600146"/>
                </a:lnTo>
                <a:cubicBezTo>
                  <a:pt x="4046229" y="4544399"/>
                  <a:pt x="4069941" y="4488651"/>
                  <a:pt x="4094296" y="4432902"/>
                </a:cubicBezTo>
                <a:lnTo>
                  <a:pt x="4287196" y="4119562"/>
                </a:lnTo>
                <a:lnTo>
                  <a:pt x="4480099" y="3806222"/>
                </a:lnTo>
                <a:lnTo>
                  <a:pt x="4673002" y="3468852"/>
                </a:lnTo>
                <a:cubicBezTo>
                  <a:pt x="4697355" y="3404454"/>
                  <a:pt x="4721067" y="3340055"/>
                  <a:pt x="4745419" y="3275657"/>
                </a:cubicBezTo>
                <a:cubicBezTo>
                  <a:pt x="4761442" y="3211259"/>
                  <a:pt x="4776823" y="3146861"/>
                  <a:pt x="4792845" y="3082463"/>
                </a:cubicBezTo>
                <a:cubicBezTo>
                  <a:pt x="4808865" y="3018065"/>
                  <a:pt x="4824247" y="2954628"/>
                  <a:pt x="4840269" y="2890230"/>
                </a:cubicBezTo>
                <a:lnTo>
                  <a:pt x="4840269" y="2697035"/>
                </a:lnTo>
                <a:cubicBezTo>
                  <a:pt x="4833220" y="2617258"/>
                  <a:pt x="4825528" y="2536519"/>
                  <a:pt x="4818480" y="2456744"/>
                </a:cubicBezTo>
                <a:cubicBezTo>
                  <a:pt x="4801817" y="2384656"/>
                  <a:pt x="4784513" y="2313530"/>
                  <a:pt x="4767850" y="2241442"/>
                </a:cubicBezTo>
                <a:cubicBezTo>
                  <a:pt x="4736448" y="2153014"/>
                  <a:pt x="4704404" y="2064588"/>
                  <a:pt x="4673002" y="1976160"/>
                </a:cubicBezTo>
                <a:lnTo>
                  <a:pt x="4552519" y="1710878"/>
                </a:lnTo>
                <a:lnTo>
                  <a:pt x="4625576" y="1807957"/>
                </a:lnTo>
                <a:cubicBezTo>
                  <a:pt x="4656980" y="1848325"/>
                  <a:pt x="4689022" y="1887732"/>
                  <a:pt x="4720426" y="1928102"/>
                </a:cubicBezTo>
                <a:lnTo>
                  <a:pt x="4792845" y="2071316"/>
                </a:lnTo>
                <a:lnTo>
                  <a:pt x="4865903" y="2263550"/>
                </a:lnTo>
                <a:cubicBezTo>
                  <a:pt x="4881925" y="2343325"/>
                  <a:pt x="4897307" y="2424063"/>
                  <a:pt x="4913329" y="2503841"/>
                </a:cubicBezTo>
                <a:lnTo>
                  <a:pt x="4938322" y="2795075"/>
                </a:lnTo>
                <a:lnTo>
                  <a:pt x="4913329" y="2962317"/>
                </a:lnTo>
                <a:cubicBezTo>
                  <a:pt x="4904996" y="3019026"/>
                  <a:pt x="4896666" y="3076696"/>
                  <a:pt x="4888333" y="3133404"/>
                </a:cubicBezTo>
                <a:lnTo>
                  <a:pt x="5081236" y="2987309"/>
                </a:lnTo>
                <a:lnTo>
                  <a:pt x="5299133" y="2842172"/>
                </a:lnTo>
                <a:lnTo>
                  <a:pt x="5564453" y="2697035"/>
                </a:lnTo>
                <a:lnTo>
                  <a:pt x="5877199" y="2529793"/>
                </a:lnTo>
                <a:lnTo>
                  <a:pt x="6215579" y="2409645"/>
                </a:lnTo>
                <a:lnTo>
                  <a:pt x="6358493" y="2383695"/>
                </a:lnTo>
                <a:lnTo>
                  <a:pt x="6528965" y="2361588"/>
                </a:lnTo>
                <a:lnTo>
                  <a:pt x="6696232" y="2336599"/>
                </a:lnTo>
                <a:lnTo>
                  <a:pt x="6841709" y="2361588"/>
                </a:lnTo>
                <a:lnTo>
                  <a:pt x="6623813" y="2409645"/>
                </a:lnTo>
                <a:lnTo>
                  <a:pt x="6383486" y="2456744"/>
                </a:lnTo>
                <a:lnTo>
                  <a:pt x="6092532" y="2554782"/>
                </a:lnTo>
                <a:lnTo>
                  <a:pt x="5757356" y="2697035"/>
                </a:lnTo>
                <a:lnTo>
                  <a:pt x="5586883" y="2795075"/>
                </a:lnTo>
                <a:lnTo>
                  <a:pt x="5418976" y="2915221"/>
                </a:lnTo>
                <a:lnTo>
                  <a:pt x="5251709" y="3035366"/>
                </a:lnTo>
                <a:lnTo>
                  <a:pt x="5106230" y="3180503"/>
                </a:lnTo>
                <a:lnTo>
                  <a:pt x="4960753" y="3348706"/>
                </a:lnTo>
                <a:lnTo>
                  <a:pt x="4818480" y="3540939"/>
                </a:lnTo>
                <a:lnTo>
                  <a:pt x="4574949" y="3926367"/>
                </a:lnTo>
                <a:cubicBezTo>
                  <a:pt x="4510860" y="4038825"/>
                  <a:pt x="4465359" y="4126290"/>
                  <a:pt x="4432676" y="4214718"/>
                </a:cubicBezTo>
                <a:cubicBezTo>
                  <a:pt x="4399990" y="4303144"/>
                  <a:pt x="4358869" y="4367224"/>
                  <a:pt x="4334622" y="4480001"/>
                </a:cubicBezTo>
                <a:cubicBezTo>
                  <a:pt x="4310375" y="4592778"/>
                  <a:pt x="4250880" y="4802791"/>
                  <a:pt x="4287196" y="4891378"/>
                </a:cubicBezTo>
                <a:cubicBezTo>
                  <a:pt x="4323512" y="4979965"/>
                  <a:pt x="4420179" y="5003676"/>
                  <a:pt x="4552519" y="5011526"/>
                </a:cubicBezTo>
                <a:cubicBezTo>
                  <a:pt x="4684859" y="5019376"/>
                  <a:pt x="4940992" y="4966511"/>
                  <a:pt x="5081236" y="4938477"/>
                </a:cubicBezTo>
                <a:cubicBezTo>
                  <a:pt x="5185698" y="4914447"/>
                  <a:pt x="5285674" y="4883691"/>
                  <a:pt x="5393982" y="4843321"/>
                </a:cubicBezTo>
                <a:lnTo>
                  <a:pt x="5732362" y="4698184"/>
                </a:lnTo>
                <a:lnTo>
                  <a:pt x="6045106" y="4530942"/>
                </a:lnTo>
                <a:lnTo>
                  <a:pt x="6190585" y="4432902"/>
                </a:lnTo>
                <a:lnTo>
                  <a:pt x="6310428" y="4312756"/>
                </a:lnTo>
                <a:lnTo>
                  <a:pt x="6408480" y="4214718"/>
                </a:lnTo>
                <a:lnTo>
                  <a:pt x="6478336" y="4072465"/>
                </a:lnTo>
                <a:lnTo>
                  <a:pt x="6478336" y="4167622"/>
                </a:lnTo>
                <a:lnTo>
                  <a:pt x="6430912" y="4264698"/>
                </a:lnTo>
                <a:lnTo>
                  <a:pt x="6358493" y="4384844"/>
                </a:lnTo>
                <a:lnTo>
                  <a:pt x="6263002" y="4504989"/>
                </a:lnTo>
                <a:lnTo>
                  <a:pt x="6092532" y="4651087"/>
                </a:lnTo>
                <a:lnTo>
                  <a:pt x="5852205" y="4818332"/>
                </a:lnTo>
                <a:lnTo>
                  <a:pt x="5539459" y="4963466"/>
                </a:lnTo>
                <a:lnTo>
                  <a:pt x="5586883" y="4986535"/>
                </a:lnTo>
                <a:lnTo>
                  <a:pt x="5709930" y="5106680"/>
                </a:lnTo>
                <a:cubicBezTo>
                  <a:pt x="5733003" y="5139361"/>
                  <a:pt x="5756715" y="5171079"/>
                  <a:pt x="5779786" y="5203759"/>
                </a:cubicBezTo>
                <a:lnTo>
                  <a:pt x="5852205" y="5323905"/>
                </a:lnTo>
                <a:lnTo>
                  <a:pt x="5925263" y="5470003"/>
                </a:lnTo>
                <a:lnTo>
                  <a:pt x="5997682" y="5662236"/>
                </a:lnTo>
                <a:lnTo>
                  <a:pt x="5925263" y="5542088"/>
                </a:lnTo>
                <a:lnTo>
                  <a:pt x="5852205" y="5444050"/>
                </a:lnTo>
                <a:cubicBezTo>
                  <a:pt x="5820802" y="5403682"/>
                  <a:pt x="5788757" y="5364273"/>
                  <a:pt x="5757356" y="5323905"/>
                </a:cubicBezTo>
                <a:lnTo>
                  <a:pt x="5636872" y="5203759"/>
                </a:lnTo>
                <a:lnTo>
                  <a:pt x="5492036" y="5106680"/>
                </a:lnTo>
                <a:lnTo>
                  <a:pt x="5346556" y="5036515"/>
                </a:lnTo>
                <a:lnTo>
                  <a:pt x="5251709" y="5036515"/>
                </a:lnTo>
                <a:cubicBezTo>
                  <a:pt x="5171600" y="5052374"/>
                  <a:pt x="4971991" y="5100036"/>
                  <a:pt x="4865903" y="5131672"/>
                </a:cubicBezTo>
                <a:lnTo>
                  <a:pt x="4615183" y="5226330"/>
                </a:lnTo>
                <a:cubicBezTo>
                  <a:pt x="3912960" y="5495737"/>
                  <a:pt x="3736816" y="6738831"/>
                  <a:pt x="4221755" y="8002855"/>
                </a:cubicBezTo>
                <a:cubicBezTo>
                  <a:pt x="4471258" y="8653200"/>
                  <a:pt x="4847147" y="9182380"/>
                  <a:pt x="5249726" y="9505057"/>
                </a:cubicBezTo>
                <a:lnTo>
                  <a:pt x="1873870" y="9505057"/>
                </a:lnTo>
                <a:cubicBezTo>
                  <a:pt x="2253750" y="9168110"/>
                  <a:pt x="2733242" y="8697355"/>
                  <a:pt x="2876974" y="7990971"/>
                </a:cubicBezTo>
                <a:cubicBezTo>
                  <a:pt x="3020706" y="7284587"/>
                  <a:pt x="3181837" y="5506323"/>
                  <a:pt x="2736265" y="5266751"/>
                </a:cubicBezTo>
              </a:path>
            </a:pathLst>
          </a:custGeom>
          <a:gradFill>
            <a:gsLst>
              <a:gs pos="0">
                <a:schemeClr val="accent2">
                  <a:lumMod val="50000"/>
                </a:schemeClr>
              </a:gs>
              <a:gs pos="100000">
                <a:srgbClr val="C38944"/>
              </a:gs>
            </a:gsLst>
            <a:lin ang="16200000" scaled="0"/>
          </a:gradFill>
          <a:ln>
            <a:solidFill>
              <a:schemeClr val="accent2">
                <a:lumMod val="50000"/>
              </a:schemeClr>
            </a:solidFill>
          </a:ln>
          <a:extLst/>
        </p:spPr>
        <p:txBody>
          <a:bodyPr vert="horz" wrap="square" lIns="91440" tIns="45720" rIns="91440" bIns="45720" numCol="1" anchor="t" anchorCtr="0" compatLnSpc="1">
            <a:prstTxWarp prst="textNoShape">
              <a:avLst/>
            </a:prstTxWarp>
          </a:bodyPr>
          <a:lstStyle/>
          <a:p>
            <a:endParaRPr lang="en-US" sz="2800" b="1">
              <a:latin typeface="標楷體" panose="03000509000000000000" pitchFamily="65" charset="-120"/>
              <a:ea typeface="標楷體" panose="03000509000000000000" pitchFamily="65" charset="-120"/>
            </a:endParaRPr>
          </a:p>
        </p:txBody>
      </p:sp>
      <p:sp>
        <p:nvSpPr>
          <p:cNvPr id="24" name="Cloud"/>
          <p:cNvSpPr>
            <a:spLocks noChangeAspect="1" noEditPoints="1" noChangeArrowheads="1"/>
          </p:cNvSpPr>
          <p:nvPr/>
        </p:nvSpPr>
        <p:spPr bwMode="auto">
          <a:xfrm>
            <a:off x="4839262" y="3795901"/>
            <a:ext cx="2807646" cy="1801131"/>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ln/>
        </p:spPr>
        <p:style>
          <a:lnRef idx="1">
            <a:schemeClr val="accent6"/>
          </a:lnRef>
          <a:fillRef idx="3">
            <a:schemeClr val="accent6"/>
          </a:fillRef>
          <a:effectRef idx="2">
            <a:schemeClr val="accent6"/>
          </a:effectRef>
          <a:fontRef idx="minor">
            <a:schemeClr val="lt1"/>
          </a:fontRef>
        </p:style>
        <p:txBody>
          <a:bodyPr rtlCol="0" anchor="ctr"/>
          <a:lstStyle/>
          <a:p>
            <a:pPr marL="87313" lvl="0"/>
            <a:endParaRPr lang="en-GB" sz="2800" b="1" dirty="0" smtClean="0">
              <a:solidFill>
                <a:srgbClr val="FF0000"/>
              </a:solidFill>
              <a:latin typeface="標楷體" panose="03000509000000000000" pitchFamily="65" charset="-120"/>
              <a:ea typeface="標楷體" panose="03000509000000000000" pitchFamily="65" charset="-120"/>
              <a:cs typeface="Arial" pitchFamily="34" charset="0"/>
            </a:endParaRPr>
          </a:p>
        </p:txBody>
      </p:sp>
      <p:sp>
        <p:nvSpPr>
          <p:cNvPr id="25" name="Cloud"/>
          <p:cNvSpPr>
            <a:spLocks noChangeAspect="1" noEditPoints="1" noChangeArrowheads="1"/>
          </p:cNvSpPr>
          <p:nvPr/>
        </p:nvSpPr>
        <p:spPr bwMode="auto">
          <a:xfrm>
            <a:off x="1803777" y="3860435"/>
            <a:ext cx="2456564" cy="1672064"/>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ln/>
        </p:spPr>
        <p:style>
          <a:lnRef idx="1">
            <a:schemeClr val="accent6"/>
          </a:lnRef>
          <a:fillRef idx="3">
            <a:schemeClr val="accent6"/>
          </a:fillRef>
          <a:effectRef idx="2">
            <a:schemeClr val="accent6"/>
          </a:effectRef>
          <a:fontRef idx="minor">
            <a:schemeClr val="lt1"/>
          </a:fontRef>
        </p:style>
        <p:txBody>
          <a:bodyPr rtlCol="0" anchor="ctr"/>
          <a:lstStyle/>
          <a:p>
            <a:pPr marL="87313" lvl="0" algn="ctr"/>
            <a:r>
              <a:rPr lang="zh-TW" altLang="en-US" sz="2800" b="1" dirty="0" smtClean="0">
                <a:solidFill>
                  <a:srgbClr val="FF0000"/>
                </a:solidFill>
                <a:latin typeface="標楷體" panose="03000509000000000000" pitchFamily="65" charset="-120"/>
                <a:ea typeface="標楷體" panose="03000509000000000000" pitchFamily="65" charset="-120"/>
                <a:cs typeface="Arial" pitchFamily="34" charset="0"/>
              </a:rPr>
              <a:t>輔導員</a:t>
            </a:r>
            <a:endParaRPr lang="en-US" altLang="zh-TW" sz="2800" b="1" dirty="0" smtClean="0">
              <a:solidFill>
                <a:srgbClr val="FF0000"/>
              </a:solidFill>
              <a:latin typeface="標楷體" panose="03000509000000000000" pitchFamily="65" charset="-120"/>
              <a:ea typeface="標楷體" panose="03000509000000000000" pitchFamily="65" charset="-120"/>
              <a:cs typeface="Arial" pitchFamily="34" charset="0"/>
            </a:endParaRPr>
          </a:p>
          <a:p>
            <a:pPr marL="87313" lvl="0" algn="ctr"/>
            <a:r>
              <a:rPr lang="zh-TW" altLang="en-US" sz="2800" b="1" dirty="0" smtClean="0">
                <a:solidFill>
                  <a:srgbClr val="FF0000"/>
                </a:solidFill>
                <a:latin typeface="標楷體" panose="03000509000000000000" pitchFamily="65" charset="-120"/>
                <a:ea typeface="標楷體" panose="03000509000000000000" pitchFamily="65" charset="-120"/>
                <a:cs typeface="Arial" pitchFamily="34" charset="0"/>
              </a:rPr>
              <a:t>共備社群</a:t>
            </a:r>
            <a:endParaRPr lang="en-GB" sz="2800" b="1" dirty="0" smtClean="0">
              <a:solidFill>
                <a:srgbClr val="FF0000"/>
              </a:solidFill>
              <a:latin typeface="標楷體" panose="03000509000000000000" pitchFamily="65" charset="-120"/>
              <a:ea typeface="標楷體" panose="03000509000000000000" pitchFamily="65" charset="-120"/>
              <a:cs typeface="Arial" pitchFamily="34" charset="0"/>
            </a:endParaRPr>
          </a:p>
        </p:txBody>
      </p:sp>
      <p:sp>
        <p:nvSpPr>
          <p:cNvPr id="5" name="文字方塊 4"/>
          <p:cNvSpPr txBox="1"/>
          <p:nvPr/>
        </p:nvSpPr>
        <p:spPr>
          <a:xfrm>
            <a:off x="5589991" y="5980854"/>
            <a:ext cx="2107421" cy="523220"/>
          </a:xfrm>
          <a:prstGeom prst="rect">
            <a:avLst/>
          </a:prstGeom>
          <a:noFill/>
        </p:spPr>
        <p:txBody>
          <a:bodyPr wrap="square" rtlCol="0">
            <a:spAutoFit/>
          </a:bodyPr>
          <a:lstStyle/>
          <a:p>
            <a:r>
              <a:rPr lang="zh-TW" altLang="en-US" sz="2800" b="1" dirty="0" smtClean="0">
                <a:solidFill>
                  <a:srgbClr val="493217"/>
                </a:solidFill>
                <a:latin typeface="標楷體" panose="03000509000000000000" pitchFamily="65" charset="-120"/>
                <a:ea typeface="標楷體" panose="03000509000000000000" pitchFamily="65" charset="-120"/>
              </a:rPr>
              <a:t>生根資源</a:t>
            </a:r>
            <a:endParaRPr lang="zh-TW" altLang="en-US" sz="2800" b="1" dirty="0">
              <a:solidFill>
                <a:srgbClr val="493217"/>
              </a:solidFill>
              <a:latin typeface="標楷體" panose="03000509000000000000" pitchFamily="65" charset="-120"/>
              <a:ea typeface="標楷體" panose="03000509000000000000" pitchFamily="65" charset="-120"/>
            </a:endParaRPr>
          </a:p>
        </p:txBody>
      </p:sp>
      <p:sp>
        <p:nvSpPr>
          <p:cNvPr id="18" name="文字方塊 17"/>
          <p:cNvSpPr txBox="1"/>
          <p:nvPr/>
        </p:nvSpPr>
        <p:spPr>
          <a:xfrm>
            <a:off x="1803777" y="5996337"/>
            <a:ext cx="2107421" cy="523220"/>
          </a:xfrm>
          <a:prstGeom prst="rect">
            <a:avLst/>
          </a:prstGeom>
          <a:noFill/>
        </p:spPr>
        <p:txBody>
          <a:bodyPr wrap="square" rtlCol="0">
            <a:spAutoFit/>
          </a:bodyPr>
          <a:lstStyle/>
          <a:p>
            <a:r>
              <a:rPr lang="zh-TW" altLang="en-US" sz="2800" b="1" dirty="0" smtClean="0">
                <a:solidFill>
                  <a:srgbClr val="493217"/>
                </a:solidFill>
                <a:latin typeface="標楷體" panose="03000509000000000000" pitchFamily="65" charset="-120"/>
                <a:ea typeface="標楷體" panose="03000509000000000000" pitchFamily="65" charset="-120"/>
              </a:rPr>
              <a:t>生根資源</a:t>
            </a:r>
            <a:endParaRPr lang="zh-TW" altLang="en-US" sz="2800" b="1" dirty="0">
              <a:solidFill>
                <a:srgbClr val="493217"/>
              </a:solidFill>
              <a:latin typeface="標楷體" panose="03000509000000000000" pitchFamily="65" charset="-120"/>
              <a:ea typeface="標楷體" panose="03000509000000000000" pitchFamily="65" charset="-120"/>
            </a:endParaRPr>
          </a:p>
        </p:txBody>
      </p:sp>
      <p:sp>
        <p:nvSpPr>
          <p:cNvPr id="23" name="Cloud"/>
          <p:cNvSpPr>
            <a:spLocks noChangeAspect="1" noEditPoints="1" noChangeArrowheads="1"/>
          </p:cNvSpPr>
          <p:nvPr/>
        </p:nvSpPr>
        <p:spPr bwMode="auto">
          <a:xfrm>
            <a:off x="1633059" y="2599119"/>
            <a:ext cx="2331887" cy="1495928"/>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ln/>
        </p:spPr>
        <p:style>
          <a:lnRef idx="1">
            <a:schemeClr val="accent6"/>
          </a:lnRef>
          <a:fillRef idx="3">
            <a:schemeClr val="accent6"/>
          </a:fillRef>
          <a:effectRef idx="2">
            <a:schemeClr val="accent6"/>
          </a:effectRef>
          <a:fontRef idx="minor">
            <a:schemeClr val="lt1"/>
          </a:fontRef>
        </p:style>
        <p:txBody>
          <a:bodyPr rtlCol="0" anchor="ctr"/>
          <a:lstStyle/>
          <a:p>
            <a:pPr marL="87313" lvl="0" algn="ctr"/>
            <a:r>
              <a:rPr lang="en-US" altLang="zh-TW" sz="2800" b="1" dirty="0" smtClean="0">
                <a:solidFill>
                  <a:srgbClr val="FF0000"/>
                </a:solidFill>
                <a:latin typeface="標楷體" panose="03000509000000000000" pitchFamily="65" charset="-120"/>
                <a:ea typeface="標楷體" panose="03000509000000000000" pitchFamily="65" charset="-120"/>
                <a:cs typeface="Arial" pitchFamily="34" charset="0"/>
              </a:rPr>
              <a:t>A</a:t>
            </a:r>
            <a:r>
              <a:rPr lang="zh-TW" altLang="en-US" sz="2800" b="1" dirty="0" smtClean="0">
                <a:solidFill>
                  <a:srgbClr val="FF0000"/>
                </a:solidFill>
                <a:latin typeface="標楷體" panose="03000509000000000000" pitchFamily="65" charset="-120"/>
                <a:ea typeface="標楷體" panose="03000509000000000000" pitchFamily="65" charset="-120"/>
                <a:cs typeface="Arial" pitchFamily="34" charset="0"/>
              </a:rPr>
              <a:t>學校共備社群</a:t>
            </a:r>
            <a:endParaRPr lang="en-GB" altLang="zh-TW" sz="2800" b="1" dirty="0">
              <a:solidFill>
                <a:srgbClr val="FF0000"/>
              </a:solidFill>
              <a:latin typeface="標楷體" panose="03000509000000000000" pitchFamily="65" charset="-120"/>
              <a:ea typeface="標楷體" panose="03000509000000000000" pitchFamily="65" charset="-120"/>
              <a:cs typeface="Arial" pitchFamily="34" charset="0"/>
            </a:endParaRPr>
          </a:p>
        </p:txBody>
      </p:sp>
      <p:sp>
        <p:nvSpPr>
          <p:cNvPr id="28" name="Cloud"/>
          <p:cNvSpPr>
            <a:spLocks noChangeAspect="1" noEditPoints="1" noChangeArrowheads="1"/>
          </p:cNvSpPr>
          <p:nvPr/>
        </p:nvSpPr>
        <p:spPr bwMode="auto">
          <a:xfrm>
            <a:off x="3649711" y="2862724"/>
            <a:ext cx="2331887" cy="1495928"/>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ln/>
        </p:spPr>
        <p:style>
          <a:lnRef idx="1">
            <a:schemeClr val="accent6"/>
          </a:lnRef>
          <a:fillRef idx="3">
            <a:schemeClr val="accent6"/>
          </a:fillRef>
          <a:effectRef idx="2">
            <a:schemeClr val="accent6"/>
          </a:effectRef>
          <a:fontRef idx="minor">
            <a:schemeClr val="lt1"/>
          </a:fontRef>
        </p:style>
        <p:txBody>
          <a:bodyPr rtlCol="0" anchor="ctr"/>
          <a:lstStyle/>
          <a:p>
            <a:pPr marL="87313" lvl="0" algn="ctr"/>
            <a:r>
              <a:rPr lang="en-US" altLang="zh-TW" sz="2800" b="1" dirty="0" smtClean="0">
                <a:solidFill>
                  <a:srgbClr val="FF0000"/>
                </a:solidFill>
                <a:latin typeface="標楷體" panose="03000509000000000000" pitchFamily="65" charset="-120"/>
                <a:ea typeface="標楷體" panose="03000509000000000000" pitchFamily="65" charset="-120"/>
                <a:cs typeface="Arial" pitchFamily="34" charset="0"/>
              </a:rPr>
              <a:t>G</a:t>
            </a:r>
            <a:r>
              <a:rPr lang="zh-TW" altLang="en-US" sz="2800" b="1" dirty="0" smtClean="0">
                <a:solidFill>
                  <a:srgbClr val="FF0000"/>
                </a:solidFill>
                <a:latin typeface="標楷體" panose="03000509000000000000" pitchFamily="65" charset="-120"/>
                <a:ea typeface="標楷體" panose="03000509000000000000" pitchFamily="65" charset="-120"/>
                <a:cs typeface="Arial" pitchFamily="34" charset="0"/>
              </a:rPr>
              <a:t>學校共備社群</a:t>
            </a:r>
            <a:endParaRPr lang="en-GB" altLang="zh-TW" sz="2800" b="1" dirty="0">
              <a:solidFill>
                <a:srgbClr val="FF0000"/>
              </a:solidFill>
              <a:latin typeface="標楷體" panose="03000509000000000000" pitchFamily="65" charset="-120"/>
              <a:ea typeface="標楷體" panose="03000509000000000000" pitchFamily="65" charset="-120"/>
              <a:cs typeface="Arial" pitchFamily="34" charset="0"/>
            </a:endParaRPr>
          </a:p>
        </p:txBody>
      </p:sp>
      <p:sp>
        <p:nvSpPr>
          <p:cNvPr id="6" name="文字方塊 5"/>
          <p:cNvSpPr txBox="1"/>
          <p:nvPr/>
        </p:nvSpPr>
        <p:spPr>
          <a:xfrm>
            <a:off x="4479697" y="4882370"/>
            <a:ext cx="492443" cy="1858998"/>
          </a:xfrm>
          <a:prstGeom prst="rect">
            <a:avLst/>
          </a:prstGeom>
          <a:noFill/>
        </p:spPr>
        <p:txBody>
          <a:bodyPr vert="eaVert" wrap="square" rtlCol="0">
            <a:spAutoFit/>
          </a:bodyPr>
          <a:lstStyle/>
          <a:p>
            <a:r>
              <a:rPr lang="zh-TW" altLang="en-US" sz="2000" b="1" dirty="0" smtClean="0">
                <a:solidFill>
                  <a:schemeClr val="bg1"/>
                </a:solidFill>
                <a:latin typeface="標楷體" panose="03000509000000000000" pitchFamily="65" charset="-120"/>
                <a:ea typeface="標楷體" panose="03000509000000000000" pitchFamily="65" charset="-120"/>
              </a:rPr>
              <a:t>臺中市數學教育</a:t>
            </a:r>
            <a:endParaRPr lang="zh-TW" altLang="en-US" sz="2000" b="1" dirty="0">
              <a:solidFill>
                <a:schemeClr val="bg1"/>
              </a:solidFill>
              <a:latin typeface="標楷體" panose="03000509000000000000" pitchFamily="65" charset="-120"/>
              <a:ea typeface="標楷體" panose="03000509000000000000" pitchFamily="65" charset="-120"/>
            </a:endParaRPr>
          </a:p>
        </p:txBody>
      </p:sp>
      <p:sp>
        <p:nvSpPr>
          <p:cNvPr id="22" name="Cloud"/>
          <p:cNvSpPr>
            <a:spLocks noChangeAspect="1" noEditPoints="1" noChangeArrowheads="1"/>
          </p:cNvSpPr>
          <p:nvPr/>
        </p:nvSpPr>
        <p:spPr bwMode="auto">
          <a:xfrm>
            <a:off x="3911198" y="618832"/>
            <a:ext cx="2331887" cy="1495928"/>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ln/>
        </p:spPr>
        <p:style>
          <a:lnRef idx="1">
            <a:schemeClr val="accent6"/>
          </a:lnRef>
          <a:fillRef idx="3">
            <a:schemeClr val="accent6"/>
          </a:fillRef>
          <a:effectRef idx="2">
            <a:schemeClr val="accent6"/>
          </a:effectRef>
          <a:fontRef idx="minor">
            <a:schemeClr val="lt1"/>
          </a:fontRef>
        </p:style>
        <p:txBody>
          <a:bodyPr rtlCol="0" anchor="ctr"/>
          <a:lstStyle/>
          <a:p>
            <a:pPr marL="87313" lvl="0" algn="ctr"/>
            <a:r>
              <a:rPr lang="en-US" altLang="zh-TW" sz="2800" b="1" dirty="0" smtClean="0">
                <a:solidFill>
                  <a:srgbClr val="FF0000"/>
                </a:solidFill>
                <a:latin typeface="標楷體" panose="03000509000000000000" pitchFamily="65" charset="-120"/>
                <a:ea typeface="標楷體" panose="03000509000000000000" pitchFamily="65" charset="-120"/>
                <a:cs typeface="Arial" pitchFamily="34" charset="0"/>
              </a:rPr>
              <a:t>H</a:t>
            </a:r>
            <a:r>
              <a:rPr lang="zh-TW" altLang="en-US" sz="2800" b="1" dirty="0" smtClean="0">
                <a:solidFill>
                  <a:srgbClr val="FF0000"/>
                </a:solidFill>
                <a:latin typeface="標楷體" panose="03000509000000000000" pitchFamily="65" charset="-120"/>
                <a:ea typeface="標楷體" panose="03000509000000000000" pitchFamily="65" charset="-120"/>
                <a:cs typeface="Arial" pitchFamily="34" charset="0"/>
              </a:rPr>
              <a:t>學校共備社群</a:t>
            </a:r>
            <a:endParaRPr lang="en-GB" altLang="zh-TW" sz="2800" b="1" dirty="0">
              <a:solidFill>
                <a:srgbClr val="FF0000"/>
              </a:solidFill>
              <a:latin typeface="標楷體" panose="03000509000000000000" pitchFamily="65" charset="-120"/>
              <a:ea typeface="標楷體" panose="03000509000000000000" pitchFamily="65" charset="-120"/>
              <a:cs typeface="Arial" pitchFamily="34" charset="0"/>
            </a:endParaRPr>
          </a:p>
        </p:txBody>
      </p:sp>
      <p:sp>
        <p:nvSpPr>
          <p:cNvPr id="17" name="Cloud"/>
          <p:cNvSpPr>
            <a:spLocks noChangeAspect="1" noEditPoints="1" noChangeArrowheads="1"/>
          </p:cNvSpPr>
          <p:nvPr/>
        </p:nvSpPr>
        <p:spPr bwMode="auto">
          <a:xfrm>
            <a:off x="2258882" y="1366796"/>
            <a:ext cx="2331887" cy="1495928"/>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ln/>
        </p:spPr>
        <p:style>
          <a:lnRef idx="1">
            <a:schemeClr val="accent6"/>
          </a:lnRef>
          <a:fillRef idx="3">
            <a:schemeClr val="accent6"/>
          </a:fillRef>
          <a:effectRef idx="2">
            <a:schemeClr val="accent6"/>
          </a:effectRef>
          <a:fontRef idx="minor">
            <a:schemeClr val="lt1"/>
          </a:fontRef>
        </p:style>
        <p:txBody>
          <a:bodyPr rtlCol="0" anchor="ctr"/>
          <a:lstStyle/>
          <a:p>
            <a:pPr marL="87313" lvl="0" algn="ctr"/>
            <a:r>
              <a:rPr lang="en-US" altLang="zh-TW" sz="2800" b="1" dirty="0" smtClean="0">
                <a:solidFill>
                  <a:srgbClr val="FF0000"/>
                </a:solidFill>
                <a:latin typeface="標楷體" panose="03000509000000000000" pitchFamily="65" charset="-120"/>
                <a:ea typeface="標楷體" panose="03000509000000000000" pitchFamily="65" charset="-120"/>
                <a:cs typeface="Arial" pitchFamily="34" charset="0"/>
              </a:rPr>
              <a:t>B</a:t>
            </a:r>
            <a:r>
              <a:rPr lang="zh-TW" altLang="en-US" sz="2800" b="1" dirty="0" smtClean="0">
                <a:solidFill>
                  <a:srgbClr val="FF0000"/>
                </a:solidFill>
                <a:latin typeface="標楷體" panose="03000509000000000000" pitchFamily="65" charset="-120"/>
                <a:ea typeface="標楷體" panose="03000509000000000000" pitchFamily="65" charset="-120"/>
                <a:cs typeface="Arial" pitchFamily="34" charset="0"/>
              </a:rPr>
              <a:t>學校共備社群</a:t>
            </a:r>
            <a:endParaRPr lang="en-GB" altLang="zh-TW" sz="2800" b="1" dirty="0">
              <a:solidFill>
                <a:srgbClr val="FF0000"/>
              </a:solidFill>
              <a:latin typeface="標楷體" panose="03000509000000000000" pitchFamily="65" charset="-120"/>
              <a:ea typeface="標楷體" panose="03000509000000000000" pitchFamily="65" charset="-120"/>
              <a:cs typeface="Arial" pitchFamily="34" charset="0"/>
            </a:endParaRPr>
          </a:p>
        </p:txBody>
      </p:sp>
      <p:sp>
        <p:nvSpPr>
          <p:cNvPr id="29" name="Cloud"/>
          <p:cNvSpPr>
            <a:spLocks noChangeAspect="1" noEditPoints="1" noChangeArrowheads="1"/>
          </p:cNvSpPr>
          <p:nvPr/>
        </p:nvSpPr>
        <p:spPr bwMode="auto">
          <a:xfrm>
            <a:off x="4238806" y="1728692"/>
            <a:ext cx="2331887" cy="1495928"/>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ln/>
        </p:spPr>
        <p:style>
          <a:lnRef idx="1">
            <a:schemeClr val="accent6"/>
          </a:lnRef>
          <a:fillRef idx="3">
            <a:schemeClr val="accent6"/>
          </a:fillRef>
          <a:effectRef idx="2">
            <a:schemeClr val="accent6"/>
          </a:effectRef>
          <a:fontRef idx="minor">
            <a:schemeClr val="lt1"/>
          </a:fontRef>
        </p:style>
        <p:txBody>
          <a:bodyPr rtlCol="0" anchor="ctr"/>
          <a:lstStyle/>
          <a:p>
            <a:pPr marL="87313" lvl="0" algn="ctr"/>
            <a:r>
              <a:rPr lang="en-US" altLang="zh-TW" sz="2800" b="1" dirty="0" smtClean="0">
                <a:solidFill>
                  <a:srgbClr val="FF0000"/>
                </a:solidFill>
                <a:latin typeface="標楷體" panose="03000509000000000000" pitchFamily="65" charset="-120"/>
                <a:ea typeface="標楷體" panose="03000509000000000000" pitchFamily="65" charset="-120"/>
                <a:cs typeface="Arial" pitchFamily="34" charset="0"/>
              </a:rPr>
              <a:t>I</a:t>
            </a:r>
            <a:r>
              <a:rPr lang="zh-TW" altLang="en-US" sz="2800" b="1" dirty="0" smtClean="0">
                <a:solidFill>
                  <a:srgbClr val="FF0000"/>
                </a:solidFill>
                <a:latin typeface="標楷體" panose="03000509000000000000" pitchFamily="65" charset="-120"/>
                <a:ea typeface="標楷體" panose="03000509000000000000" pitchFamily="65" charset="-120"/>
                <a:cs typeface="Arial" pitchFamily="34" charset="0"/>
              </a:rPr>
              <a:t>學校共備社群</a:t>
            </a:r>
            <a:endParaRPr lang="en-GB" altLang="zh-TW" sz="2800" b="1" dirty="0">
              <a:solidFill>
                <a:srgbClr val="FF0000"/>
              </a:solidFill>
              <a:latin typeface="標楷體" panose="03000509000000000000" pitchFamily="65" charset="-120"/>
              <a:ea typeface="標楷體" panose="03000509000000000000" pitchFamily="65" charset="-120"/>
              <a:cs typeface="Arial" pitchFamily="34" charset="0"/>
            </a:endParaRPr>
          </a:p>
        </p:txBody>
      </p:sp>
      <p:sp>
        <p:nvSpPr>
          <p:cNvPr id="20" name="Cloud"/>
          <p:cNvSpPr>
            <a:spLocks noChangeAspect="1" noEditPoints="1" noChangeArrowheads="1"/>
          </p:cNvSpPr>
          <p:nvPr/>
        </p:nvSpPr>
        <p:spPr bwMode="auto">
          <a:xfrm>
            <a:off x="5477757" y="2512130"/>
            <a:ext cx="2331887" cy="1495928"/>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ln/>
        </p:spPr>
        <p:style>
          <a:lnRef idx="1">
            <a:schemeClr val="accent6"/>
          </a:lnRef>
          <a:fillRef idx="3">
            <a:schemeClr val="accent6"/>
          </a:fillRef>
          <a:effectRef idx="2">
            <a:schemeClr val="accent6"/>
          </a:effectRef>
          <a:fontRef idx="minor">
            <a:schemeClr val="lt1"/>
          </a:fontRef>
        </p:style>
        <p:txBody>
          <a:bodyPr rtlCol="0" anchor="ctr"/>
          <a:lstStyle/>
          <a:p>
            <a:pPr marL="87313" lvl="0" algn="ctr"/>
            <a:endParaRPr lang="en-GB" altLang="zh-TW" sz="2800" b="1" dirty="0">
              <a:solidFill>
                <a:srgbClr val="FF0000"/>
              </a:solidFill>
              <a:latin typeface="標楷體" panose="03000509000000000000" pitchFamily="65" charset="-120"/>
              <a:ea typeface="標楷體" panose="03000509000000000000" pitchFamily="65" charset="-120"/>
              <a:cs typeface="Arial" pitchFamily="34" charset="0"/>
            </a:endParaRPr>
          </a:p>
        </p:txBody>
      </p:sp>
      <p:sp>
        <p:nvSpPr>
          <p:cNvPr id="26" name="Cloud"/>
          <p:cNvSpPr>
            <a:spLocks noChangeAspect="1" noEditPoints="1" noChangeArrowheads="1"/>
          </p:cNvSpPr>
          <p:nvPr/>
        </p:nvSpPr>
        <p:spPr bwMode="auto">
          <a:xfrm>
            <a:off x="4858402" y="3815985"/>
            <a:ext cx="2807646" cy="1801131"/>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ln/>
        </p:spPr>
        <p:style>
          <a:lnRef idx="1">
            <a:schemeClr val="accent6"/>
          </a:lnRef>
          <a:fillRef idx="3">
            <a:schemeClr val="accent6"/>
          </a:fillRef>
          <a:effectRef idx="2">
            <a:schemeClr val="accent6"/>
          </a:effectRef>
          <a:fontRef idx="minor">
            <a:schemeClr val="lt1"/>
          </a:fontRef>
        </p:style>
        <p:txBody>
          <a:bodyPr rtlCol="0" anchor="ctr"/>
          <a:lstStyle/>
          <a:p>
            <a:pPr marL="87313" lvl="0"/>
            <a:r>
              <a:rPr lang="zh-TW" altLang="en-US" sz="2800" b="1" dirty="0" smtClean="0">
                <a:solidFill>
                  <a:srgbClr val="FF0000"/>
                </a:solidFill>
                <a:latin typeface="標楷體" panose="03000509000000000000" pitchFamily="65" charset="-120"/>
                <a:ea typeface="標楷體" panose="03000509000000000000" pitchFamily="65" charset="-120"/>
                <a:cs typeface="Arial" pitchFamily="34" charset="0"/>
              </a:rPr>
              <a:t>全市召集人分區共備</a:t>
            </a:r>
            <a:endParaRPr lang="en-GB" sz="2800" b="1" dirty="0" smtClean="0">
              <a:solidFill>
                <a:srgbClr val="FF0000"/>
              </a:solidFill>
              <a:latin typeface="標楷體" panose="03000509000000000000" pitchFamily="65" charset="-120"/>
              <a:ea typeface="標楷體" panose="03000509000000000000" pitchFamily="65" charset="-120"/>
              <a:cs typeface="Arial" pitchFamily="34" charset="0"/>
            </a:endParaRPr>
          </a:p>
        </p:txBody>
      </p:sp>
      <p:sp>
        <p:nvSpPr>
          <p:cNvPr id="27" name="Cloud"/>
          <p:cNvSpPr>
            <a:spLocks noChangeAspect="1" noEditPoints="1" noChangeArrowheads="1"/>
          </p:cNvSpPr>
          <p:nvPr/>
        </p:nvSpPr>
        <p:spPr bwMode="auto">
          <a:xfrm>
            <a:off x="5708740" y="1219888"/>
            <a:ext cx="2331887" cy="1495928"/>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ln/>
        </p:spPr>
        <p:style>
          <a:lnRef idx="1">
            <a:schemeClr val="accent6"/>
          </a:lnRef>
          <a:fillRef idx="3">
            <a:schemeClr val="accent6"/>
          </a:fillRef>
          <a:effectRef idx="2">
            <a:schemeClr val="accent6"/>
          </a:effectRef>
          <a:fontRef idx="minor">
            <a:schemeClr val="lt1"/>
          </a:fontRef>
        </p:style>
        <p:txBody>
          <a:bodyPr rtlCol="0" anchor="ctr"/>
          <a:lstStyle/>
          <a:p>
            <a:pPr marL="87313" lvl="0" algn="ctr"/>
            <a:r>
              <a:rPr lang="en-US" altLang="zh-TW" sz="2800" b="1" dirty="0" smtClean="0">
                <a:solidFill>
                  <a:srgbClr val="FF0000"/>
                </a:solidFill>
                <a:latin typeface="標楷體" panose="03000509000000000000" pitchFamily="65" charset="-120"/>
                <a:ea typeface="標楷體" panose="03000509000000000000" pitchFamily="65" charset="-120"/>
                <a:cs typeface="Arial" pitchFamily="34" charset="0"/>
              </a:rPr>
              <a:t>E</a:t>
            </a:r>
            <a:r>
              <a:rPr lang="zh-TW" altLang="en-US" sz="2800" b="1" dirty="0" smtClean="0">
                <a:solidFill>
                  <a:srgbClr val="FF0000"/>
                </a:solidFill>
                <a:latin typeface="標楷體" panose="03000509000000000000" pitchFamily="65" charset="-120"/>
                <a:ea typeface="標楷體" panose="03000509000000000000" pitchFamily="65" charset="-120"/>
                <a:cs typeface="Arial" pitchFamily="34" charset="0"/>
              </a:rPr>
              <a:t>學校共備社群</a:t>
            </a:r>
            <a:endParaRPr lang="en-GB" altLang="zh-TW" sz="2800" b="1" dirty="0">
              <a:solidFill>
                <a:srgbClr val="FF0000"/>
              </a:solidFill>
              <a:latin typeface="標楷體" panose="03000509000000000000" pitchFamily="65" charset="-120"/>
              <a:ea typeface="標楷體" panose="03000509000000000000" pitchFamily="65" charset="-120"/>
              <a:cs typeface="Arial" pitchFamily="34" charset="0"/>
            </a:endParaRPr>
          </a:p>
        </p:txBody>
      </p:sp>
      <p:sp>
        <p:nvSpPr>
          <p:cNvPr id="30" name="Cloud"/>
          <p:cNvSpPr>
            <a:spLocks noChangeAspect="1" noEditPoints="1" noChangeArrowheads="1"/>
          </p:cNvSpPr>
          <p:nvPr/>
        </p:nvSpPr>
        <p:spPr bwMode="auto">
          <a:xfrm>
            <a:off x="1165149" y="1366796"/>
            <a:ext cx="2331887" cy="1495928"/>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ln/>
        </p:spPr>
        <p:style>
          <a:lnRef idx="1">
            <a:schemeClr val="accent6"/>
          </a:lnRef>
          <a:fillRef idx="3">
            <a:schemeClr val="accent6"/>
          </a:fillRef>
          <a:effectRef idx="2">
            <a:schemeClr val="accent6"/>
          </a:effectRef>
          <a:fontRef idx="minor">
            <a:schemeClr val="lt1"/>
          </a:fontRef>
        </p:style>
        <p:txBody>
          <a:bodyPr rtlCol="0" anchor="ctr"/>
          <a:lstStyle/>
          <a:p>
            <a:pPr marL="87313" lvl="0" algn="ctr"/>
            <a:r>
              <a:rPr lang="en-US" altLang="zh-TW" sz="2800" b="1" dirty="0" smtClean="0">
                <a:solidFill>
                  <a:srgbClr val="FF0000"/>
                </a:solidFill>
                <a:latin typeface="標楷體" panose="03000509000000000000" pitchFamily="65" charset="-120"/>
                <a:ea typeface="標楷體" panose="03000509000000000000" pitchFamily="65" charset="-120"/>
                <a:cs typeface="Arial" pitchFamily="34" charset="0"/>
              </a:rPr>
              <a:t>B</a:t>
            </a:r>
            <a:r>
              <a:rPr lang="zh-TW" altLang="en-US" sz="2800" b="1" dirty="0" smtClean="0">
                <a:solidFill>
                  <a:srgbClr val="FF0000"/>
                </a:solidFill>
                <a:latin typeface="標楷體" panose="03000509000000000000" pitchFamily="65" charset="-120"/>
                <a:ea typeface="標楷體" panose="03000509000000000000" pitchFamily="65" charset="-120"/>
                <a:cs typeface="Arial" pitchFamily="34" charset="0"/>
              </a:rPr>
              <a:t>學校共備社群</a:t>
            </a:r>
            <a:endParaRPr lang="en-GB" altLang="zh-TW" sz="2800" b="1" dirty="0">
              <a:solidFill>
                <a:srgbClr val="FF0000"/>
              </a:solidFill>
              <a:latin typeface="標楷體" panose="03000509000000000000" pitchFamily="65" charset="-120"/>
              <a:ea typeface="標楷體" panose="03000509000000000000" pitchFamily="65" charset="-120"/>
              <a:cs typeface="Arial" pitchFamily="34" charset="0"/>
            </a:endParaRPr>
          </a:p>
        </p:txBody>
      </p:sp>
      <p:sp>
        <p:nvSpPr>
          <p:cNvPr id="31" name="Cloud"/>
          <p:cNvSpPr>
            <a:spLocks noChangeAspect="1" noEditPoints="1" noChangeArrowheads="1"/>
          </p:cNvSpPr>
          <p:nvPr/>
        </p:nvSpPr>
        <p:spPr bwMode="auto">
          <a:xfrm>
            <a:off x="5439212" y="2533653"/>
            <a:ext cx="2331887" cy="1495928"/>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ln/>
        </p:spPr>
        <p:style>
          <a:lnRef idx="1">
            <a:schemeClr val="accent6"/>
          </a:lnRef>
          <a:fillRef idx="3">
            <a:schemeClr val="accent6"/>
          </a:fillRef>
          <a:effectRef idx="2">
            <a:schemeClr val="accent6"/>
          </a:effectRef>
          <a:fontRef idx="minor">
            <a:schemeClr val="lt1"/>
          </a:fontRef>
        </p:style>
        <p:txBody>
          <a:bodyPr rtlCol="0" anchor="ctr"/>
          <a:lstStyle/>
          <a:p>
            <a:pPr marL="87313" lvl="0" algn="ctr"/>
            <a:r>
              <a:rPr lang="en-US" altLang="zh-TW" sz="2800" b="1" dirty="0" smtClean="0">
                <a:solidFill>
                  <a:srgbClr val="FF0000"/>
                </a:solidFill>
                <a:latin typeface="標楷體" panose="03000509000000000000" pitchFamily="65" charset="-120"/>
                <a:ea typeface="標楷體" panose="03000509000000000000" pitchFamily="65" charset="-120"/>
                <a:cs typeface="Arial" pitchFamily="34" charset="0"/>
              </a:rPr>
              <a:t>D</a:t>
            </a:r>
            <a:r>
              <a:rPr lang="zh-TW" altLang="en-US" sz="2800" b="1" dirty="0" smtClean="0">
                <a:solidFill>
                  <a:srgbClr val="FF0000"/>
                </a:solidFill>
                <a:latin typeface="標楷體" panose="03000509000000000000" pitchFamily="65" charset="-120"/>
                <a:ea typeface="標楷體" panose="03000509000000000000" pitchFamily="65" charset="-120"/>
                <a:cs typeface="Arial" pitchFamily="34" charset="0"/>
              </a:rPr>
              <a:t>學校共備社群</a:t>
            </a:r>
            <a:endParaRPr lang="en-GB" altLang="zh-TW" sz="2800" b="1" dirty="0">
              <a:solidFill>
                <a:srgbClr val="FF0000"/>
              </a:solidFill>
              <a:latin typeface="標楷體" panose="03000509000000000000" pitchFamily="65" charset="-120"/>
              <a:ea typeface="標楷體" panose="03000509000000000000" pitchFamily="65" charset="-120"/>
              <a:cs typeface="Arial" pitchFamily="34" charset="0"/>
            </a:endParaRPr>
          </a:p>
        </p:txBody>
      </p:sp>
      <p:sp>
        <p:nvSpPr>
          <p:cNvPr id="32" name="Cloud"/>
          <p:cNvSpPr>
            <a:spLocks noChangeAspect="1" noEditPoints="1" noChangeArrowheads="1"/>
          </p:cNvSpPr>
          <p:nvPr/>
        </p:nvSpPr>
        <p:spPr bwMode="auto">
          <a:xfrm>
            <a:off x="2099029" y="332656"/>
            <a:ext cx="2331887" cy="1495928"/>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ln/>
        </p:spPr>
        <p:style>
          <a:lnRef idx="1">
            <a:schemeClr val="accent6"/>
          </a:lnRef>
          <a:fillRef idx="3">
            <a:schemeClr val="accent6"/>
          </a:fillRef>
          <a:effectRef idx="2">
            <a:schemeClr val="accent6"/>
          </a:effectRef>
          <a:fontRef idx="minor">
            <a:schemeClr val="lt1"/>
          </a:fontRef>
        </p:style>
        <p:txBody>
          <a:bodyPr rtlCol="0" anchor="ctr"/>
          <a:lstStyle/>
          <a:p>
            <a:pPr marL="87313" lvl="0" algn="ctr"/>
            <a:r>
              <a:rPr lang="en-US" altLang="zh-TW" sz="2800" b="1" dirty="0" smtClean="0">
                <a:solidFill>
                  <a:srgbClr val="FF0000"/>
                </a:solidFill>
                <a:latin typeface="標楷體" panose="03000509000000000000" pitchFamily="65" charset="-120"/>
                <a:ea typeface="標楷體" panose="03000509000000000000" pitchFamily="65" charset="-120"/>
                <a:cs typeface="Arial" pitchFamily="34" charset="0"/>
              </a:rPr>
              <a:t>C</a:t>
            </a:r>
            <a:r>
              <a:rPr lang="zh-TW" altLang="en-US" sz="2800" b="1" dirty="0" smtClean="0">
                <a:solidFill>
                  <a:srgbClr val="FF0000"/>
                </a:solidFill>
                <a:latin typeface="標楷體" panose="03000509000000000000" pitchFamily="65" charset="-120"/>
                <a:ea typeface="標楷體" panose="03000509000000000000" pitchFamily="65" charset="-120"/>
                <a:cs typeface="Arial" pitchFamily="34" charset="0"/>
              </a:rPr>
              <a:t>學校共備社群</a:t>
            </a:r>
            <a:endParaRPr lang="en-GB" altLang="zh-TW" sz="2800" b="1" dirty="0">
              <a:solidFill>
                <a:srgbClr val="FF0000"/>
              </a:solidFill>
              <a:latin typeface="標楷體" panose="03000509000000000000" pitchFamily="65" charset="-120"/>
              <a:ea typeface="標楷體" panose="03000509000000000000" pitchFamily="65" charset="-120"/>
              <a:cs typeface="Arial" pitchFamily="34" charset="0"/>
            </a:endParaRPr>
          </a:p>
        </p:txBody>
      </p:sp>
      <p:sp>
        <p:nvSpPr>
          <p:cNvPr id="33" name="Cloud"/>
          <p:cNvSpPr>
            <a:spLocks noChangeAspect="1" noEditPoints="1" noChangeArrowheads="1"/>
          </p:cNvSpPr>
          <p:nvPr/>
        </p:nvSpPr>
        <p:spPr bwMode="auto">
          <a:xfrm>
            <a:off x="4858402" y="213133"/>
            <a:ext cx="2331887" cy="1495928"/>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ln/>
        </p:spPr>
        <p:style>
          <a:lnRef idx="1">
            <a:schemeClr val="accent6"/>
          </a:lnRef>
          <a:fillRef idx="3">
            <a:schemeClr val="accent6"/>
          </a:fillRef>
          <a:effectRef idx="2">
            <a:schemeClr val="accent6"/>
          </a:effectRef>
          <a:fontRef idx="minor">
            <a:schemeClr val="lt1"/>
          </a:fontRef>
        </p:style>
        <p:txBody>
          <a:bodyPr rtlCol="0" anchor="ctr"/>
          <a:lstStyle/>
          <a:p>
            <a:pPr marL="87313" lvl="0" algn="ctr"/>
            <a:r>
              <a:rPr lang="en-US" altLang="zh-TW" sz="2800" b="1" dirty="0" smtClean="0">
                <a:solidFill>
                  <a:srgbClr val="FF0000"/>
                </a:solidFill>
                <a:latin typeface="標楷體" panose="03000509000000000000" pitchFamily="65" charset="-120"/>
                <a:ea typeface="標楷體" panose="03000509000000000000" pitchFamily="65" charset="-120"/>
                <a:cs typeface="Arial" pitchFamily="34" charset="0"/>
              </a:rPr>
              <a:t>F</a:t>
            </a:r>
            <a:r>
              <a:rPr lang="zh-TW" altLang="en-US" sz="2800" b="1" dirty="0" smtClean="0">
                <a:solidFill>
                  <a:srgbClr val="FF0000"/>
                </a:solidFill>
                <a:latin typeface="標楷體" panose="03000509000000000000" pitchFamily="65" charset="-120"/>
                <a:ea typeface="標楷體" panose="03000509000000000000" pitchFamily="65" charset="-120"/>
                <a:cs typeface="Arial" pitchFamily="34" charset="0"/>
              </a:rPr>
              <a:t>學校共備社群</a:t>
            </a:r>
            <a:endParaRPr lang="en-GB" altLang="zh-TW" sz="2800" b="1" dirty="0">
              <a:solidFill>
                <a:srgbClr val="FF0000"/>
              </a:solidFill>
              <a:latin typeface="標楷體" panose="03000509000000000000" pitchFamily="65" charset="-120"/>
              <a:ea typeface="標楷體" panose="03000509000000000000" pitchFamily="65" charset="-120"/>
              <a:cs typeface="Arial" pitchFamily="34" charset="0"/>
            </a:endParaRPr>
          </a:p>
        </p:txBody>
      </p:sp>
    </p:spTree>
    <p:extLst>
      <p:ext uri="{BB962C8B-B14F-4D97-AF65-F5344CB8AC3E}">
        <p14:creationId xmlns:p14="http://schemas.microsoft.com/office/powerpoint/2010/main" val="100755949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9" name="向右箭號 4"/>
          <p:cNvSpPr/>
          <p:nvPr/>
        </p:nvSpPr>
        <p:spPr>
          <a:xfrm rot="115874">
            <a:off x="1407273" y="4773148"/>
            <a:ext cx="222168" cy="218444"/>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TW" altLang="en-US" sz="2800" b="1" kern="1200">
              <a:latin typeface="標楷體" panose="03000509000000000000" pitchFamily="65" charset="-120"/>
              <a:ea typeface="標楷體" panose="03000509000000000000" pitchFamily="65" charset="-120"/>
            </a:endParaRPr>
          </a:p>
        </p:txBody>
      </p:sp>
      <p:sp>
        <p:nvSpPr>
          <p:cNvPr id="21" name="向右箭號 4"/>
          <p:cNvSpPr/>
          <p:nvPr/>
        </p:nvSpPr>
        <p:spPr>
          <a:xfrm rot="115874">
            <a:off x="1394787" y="5415501"/>
            <a:ext cx="222168" cy="218444"/>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TW" altLang="en-US" sz="2800" b="1" kern="1200">
              <a:latin typeface="標楷體" panose="03000509000000000000" pitchFamily="65" charset="-120"/>
              <a:ea typeface="標楷體" panose="03000509000000000000" pitchFamily="65" charset="-120"/>
            </a:endParaRPr>
          </a:p>
        </p:txBody>
      </p:sp>
      <p:sp>
        <p:nvSpPr>
          <p:cNvPr id="34" name="矩形 33"/>
          <p:cNvSpPr/>
          <p:nvPr/>
        </p:nvSpPr>
        <p:spPr>
          <a:xfrm>
            <a:off x="179512" y="332656"/>
            <a:ext cx="8712968" cy="549831"/>
          </a:xfrm>
          <a:prstGeom prst="rect">
            <a:avLst/>
          </a:prstGeom>
        </p:spPr>
        <p:txBody>
          <a:bodyPr wrap="square">
            <a:spAutoFit/>
          </a:bodyPr>
          <a:lstStyle/>
          <a:p>
            <a:pPr algn="ctr">
              <a:lnSpc>
                <a:spcPct val="115000"/>
              </a:lnSpc>
              <a:defRPr/>
            </a:pPr>
            <a:endParaRPr lang="zh-TW" altLang="zh-TW" sz="2800" b="1" dirty="0">
              <a:solidFill>
                <a:srgbClr val="FF0000"/>
              </a:solidFill>
              <a:latin typeface="標楷體" panose="03000509000000000000" pitchFamily="65" charset="-120"/>
              <a:ea typeface="標楷體" panose="03000509000000000000" pitchFamily="65" charset="-120"/>
            </a:endParaRPr>
          </a:p>
        </p:txBody>
      </p:sp>
      <p:sp>
        <p:nvSpPr>
          <p:cNvPr id="35" name="Rectangle 1"/>
          <p:cNvSpPr>
            <a:spLocks noChangeArrowheads="1"/>
          </p:cNvSpPr>
          <p:nvPr/>
        </p:nvSpPr>
        <p:spPr bwMode="auto">
          <a:xfrm>
            <a:off x="539552" y="1966047"/>
            <a:ext cx="8352928" cy="403187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3200" b="1" dirty="0">
                <a:solidFill>
                  <a:srgbClr val="FF0000"/>
                </a:solidFill>
                <a:latin typeface="標楷體" pitchFamily="65" charset="-120"/>
                <a:ea typeface="標楷體" pitchFamily="65" charset="-120"/>
                <a:cs typeface="Times New Roman" pitchFamily="18" charset="0"/>
                <a:sym typeface="Wingdings"/>
              </a:rPr>
              <a:t></a:t>
            </a:r>
            <a:r>
              <a:rPr kumimoji="1" lang="zh-TW" altLang="en-US" sz="32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rPr>
              <a:t>專業性</a:t>
            </a:r>
            <a:r>
              <a:rPr kumimoji="1" lang="zh-TW" altLang="en-US" sz="32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：由</a:t>
            </a:r>
            <a:r>
              <a:rPr kumimoji="1" lang="zh-TW" altLang="en-US" sz="32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rPr>
              <a:t>師培者</a:t>
            </a:r>
            <a:r>
              <a:rPr kumimoji="1" lang="zh-TW" altLang="en-US" sz="32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與國教輔導員提供</a:t>
            </a:r>
            <a:endParaRPr kumimoji="1" lang="en-US" altLang="zh-TW" sz="32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p>
            <a:pPr lvl="0" fontAlgn="base">
              <a:spcBef>
                <a:spcPct val="0"/>
              </a:spcBef>
              <a:spcAft>
                <a:spcPct val="0"/>
              </a:spcAft>
            </a:pPr>
            <a:r>
              <a:rPr kumimoji="1" lang="zh-TW" altLang="en-US" sz="3200" b="1" dirty="0">
                <a:latin typeface="標楷體" pitchFamily="65" charset="-120"/>
                <a:ea typeface="標楷體" pitchFamily="65" charset="-120"/>
                <a:cs typeface="Times New Roman" pitchFamily="18" charset="0"/>
              </a:rPr>
              <a:t> </a:t>
            </a:r>
            <a:r>
              <a:rPr kumimoji="1" lang="zh-TW" altLang="en-US" sz="3200" b="1" dirty="0" smtClean="0">
                <a:latin typeface="標楷體" pitchFamily="65" charset="-120"/>
                <a:ea typeface="標楷體" pitchFamily="65" charset="-120"/>
                <a:cs typeface="Times New Roman" pitchFamily="18" charset="0"/>
              </a:rPr>
              <a:t>         </a:t>
            </a:r>
            <a:r>
              <a:rPr kumimoji="1" lang="zh-TW" altLang="en-US" sz="32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學校端客製化、素養導向的</a:t>
            </a:r>
            <a:endParaRPr kumimoji="1" lang="en-US" altLang="zh-TW" sz="32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p>
            <a:pPr lvl="0" fontAlgn="base">
              <a:spcBef>
                <a:spcPct val="0"/>
              </a:spcBef>
              <a:spcAft>
                <a:spcPct val="0"/>
              </a:spcAft>
            </a:pPr>
            <a:r>
              <a:rPr kumimoji="1" lang="zh-TW" altLang="en-US" sz="3200" b="1" dirty="0">
                <a:latin typeface="標楷體" pitchFamily="65" charset="-120"/>
                <a:ea typeface="標楷體" pitchFamily="65" charset="-120"/>
                <a:cs typeface="Times New Roman" pitchFamily="18" charset="0"/>
              </a:rPr>
              <a:t> </a:t>
            </a:r>
            <a:r>
              <a:rPr kumimoji="1" lang="zh-TW" altLang="en-US" sz="3200" b="1" dirty="0" smtClean="0">
                <a:latin typeface="標楷體" pitchFamily="65" charset="-120"/>
                <a:ea typeface="標楷體" pitchFamily="65" charset="-120"/>
                <a:cs typeface="Times New Roman" pitchFamily="18" charset="0"/>
              </a:rPr>
              <a:t>         </a:t>
            </a:r>
            <a:r>
              <a:rPr kumimoji="1" lang="zh-TW" altLang="en-US" sz="32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rPr>
              <a:t>專業共備</a:t>
            </a:r>
            <a:endParaRPr kumimoji="1" lang="en-US" altLang="zh-TW" sz="32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endParaRPr>
          </a:p>
          <a:p>
            <a:pPr lvl="0" fontAlgn="base">
              <a:spcBef>
                <a:spcPct val="0"/>
              </a:spcBef>
              <a:spcAft>
                <a:spcPct val="0"/>
              </a:spcAft>
            </a:pPr>
            <a:r>
              <a:rPr kumimoji="1" lang="en-US" altLang="zh-TW" sz="3200" b="1" dirty="0" smtClean="0">
                <a:solidFill>
                  <a:srgbClr val="FF0000"/>
                </a:solidFill>
                <a:latin typeface="標楷體" pitchFamily="65" charset="-120"/>
                <a:ea typeface="標楷體" pitchFamily="65" charset="-120"/>
                <a:cs typeface="Times New Roman" pitchFamily="18" charset="0"/>
                <a:sym typeface="Wingdings"/>
              </a:rPr>
              <a:t></a:t>
            </a:r>
            <a:r>
              <a:rPr kumimoji="1" lang="zh-TW" altLang="en-US" sz="32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rPr>
              <a:t>完備性</a:t>
            </a:r>
            <a:r>
              <a:rPr kumimoji="1" lang="zh-TW" altLang="en-US" sz="32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a:t>
            </a:r>
            <a:r>
              <a:rPr kumimoji="1" lang="zh-TW" altLang="en-US" sz="3200" b="1" dirty="0" smtClean="0">
                <a:latin typeface="標楷體" pitchFamily="65" charset="-120"/>
                <a:ea typeface="標楷體" pitchFamily="65" charset="-120"/>
                <a:cs typeface="Times New Roman" pitchFamily="18" charset="0"/>
              </a:rPr>
              <a:t>提供申請學校每學期</a:t>
            </a:r>
            <a:r>
              <a:rPr kumimoji="1" lang="en-US" altLang="zh-TW" sz="32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2~3</a:t>
            </a:r>
            <a:r>
              <a:rPr kumimoji="1" lang="zh-TW" altLang="en-US" sz="32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次的    </a:t>
            </a:r>
            <a:endParaRPr kumimoji="1" lang="en-US" altLang="zh-TW" sz="32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p>
            <a:pPr lvl="0" fontAlgn="base">
              <a:spcBef>
                <a:spcPct val="0"/>
              </a:spcBef>
              <a:spcAft>
                <a:spcPct val="0"/>
              </a:spcAft>
            </a:pPr>
            <a:r>
              <a:rPr kumimoji="1" lang="zh-TW" altLang="en-US" sz="3200" b="1" dirty="0">
                <a:latin typeface="標楷體" pitchFamily="65" charset="-120"/>
                <a:ea typeface="標楷體" pitchFamily="65" charset="-120"/>
                <a:cs typeface="Times New Roman" pitchFamily="18" charset="0"/>
              </a:rPr>
              <a:t> </a:t>
            </a:r>
            <a:r>
              <a:rPr kumimoji="1" lang="zh-TW" altLang="en-US" sz="3200" b="1" dirty="0" smtClean="0">
                <a:latin typeface="標楷體" pitchFamily="65" charset="-120"/>
                <a:ea typeface="標楷體" pitchFamily="65" charset="-120"/>
                <a:cs typeface="Times New Roman" pitchFamily="18" charset="0"/>
              </a:rPr>
              <a:t>         </a:t>
            </a:r>
            <a:r>
              <a:rPr kumimoji="1" lang="zh-TW" altLang="en-US" sz="32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共備、公開課服務</a:t>
            </a:r>
            <a:endParaRPr kumimoji="1" lang="en-US" altLang="zh-TW" sz="32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p>
            <a:pPr lvl="0" fontAlgn="base">
              <a:spcBef>
                <a:spcPct val="0"/>
              </a:spcBef>
              <a:spcAft>
                <a:spcPct val="0"/>
              </a:spcAft>
            </a:pPr>
            <a:r>
              <a:rPr kumimoji="1" lang="en-US" altLang="zh-TW" sz="3200" b="1" dirty="0" smtClean="0">
                <a:solidFill>
                  <a:srgbClr val="FF0000"/>
                </a:solidFill>
                <a:latin typeface="標楷體" pitchFamily="65" charset="-120"/>
                <a:ea typeface="標楷體" pitchFamily="65" charset="-120"/>
                <a:cs typeface="Times New Roman" pitchFamily="18" charset="0"/>
                <a:sym typeface="Wingdings"/>
              </a:rPr>
              <a:t></a:t>
            </a:r>
            <a:r>
              <a:rPr lang="zh-TW" altLang="en-US" sz="3200" b="1" dirty="0" smtClean="0">
                <a:solidFill>
                  <a:srgbClr val="FF0000"/>
                </a:solidFill>
                <a:latin typeface="標楷體" pitchFamily="65" charset="-120"/>
                <a:ea typeface="標楷體" pitchFamily="65" charset="-120"/>
                <a:cs typeface="Times New Roman" pitchFamily="18" charset="0"/>
              </a:rPr>
              <a:t>立即性</a:t>
            </a:r>
            <a:r>
              <a:rPr lang="zh-TW" altLang="en-US" sz="3200" b="1" dirty="0">
                <a:latin typeface="標楷體" pitchFamily="65" charset="-120"/>
                <a:ea typeface="標楷體" pitchFamily="65" charset="-120"/>
                <a:cs typeface="Times New Roman" pitchFamily="18" charset="0"/>
              </a:rPr>
              <a:t>：</a:t>
            </a:r>
            <a:r>
              <a:rPr lang="zh-TW" altLang="en-US" sz="3200" b="1" dirty="0" smtClean="0">
                <a:latin typeface="標楷體" pitchFamily="65" charset="-120"/>
                <a:ea typeface="標楷體" pitchFamily="65" charset="-120"/>
                <a:cs typeface="Times New Roman" pitchFamily="18" charset="0"/>
              </a:rPr>
              <a:t>服務不受</a:t>
            </a:r>
            <a:r>
              <a:rPr kumimoji="1" lang="zh-TW" altLang="en-US" sz="32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rPr>
              <a:t>時間、地點</a:t>
            </a:r>
            <a:r>
              <a:rPr lang="zh-TW" altLang="en-US" sz="3200" b="1" dirty="0" smtClean="0">
                <a:latin typeface="標楷體" pitchFamily="65" charset="-120"/>
                <a:ea typeface="標楷體" pitchFamily="65" charset="-120"/>
                <a:cs typeface="Times New Roman" pitchFamily="18" charset="0"/>
              </a:rPr>
              <a:t>的侷限，    </a:t>
            </a:r>
            <a:endParaRPr lang="en-US" altLang="zh-TW" sz="3200" b="1" dirty="0" smtClean="0">
              <a:latin typeface="標楷體" pitchFamily="65" charset="-120"/>
              <a:ea typeface="標楷體" pitchFamily="65" charset="-120"/>
              <a:cs typeface="Times New Roman" pitchFamily="18" charset="0"/>
            </a:endParaRPr>
          </a:p>
          <a:p>
            <a:pPr lvl="0" fontAlgn="base">
              <a:spcBef>
                <a:spcPct val="0"/>
              </a:spcBef>
              <a:spcAft>
                <a:spcPct val="0"/>
              </a:spcAft>
            </a:pPr>
            <a:r>
              <a:rPr lang="zh-TW" altLang="en-US" sz="3200" b="1" dirty="0">
                <a:latin typeface="標楷體" pitchFamily="65" charset="-120"/>
                <a:ea typeface="標楷體" pitchFamily="65" charset="-120"/>
                <a:cs typeface="Times New Roman" pitchFamily="18" charset="0"/>
              </a:rPr>
              <a:t> </a:t>
            </a:r>
            <a:r>
              <a:rPr lang="zh-TW" altLang="en-US" sz="3200" b="1" dirty="0" smtClean="0">
                <a:latin typeface="標楷體" pitchFamily="65" charset="-120"/>
                <a:ea typeface="標楷體" pitchFamily="65" charset="-120"/>
                <a:cs typeface="Times New Roman" pitchFamily="18" charset="0"/>
              </a:rPr>
              <a:t>         成立</a:t>
            </a:r>
            <a:r>
              <a:rPr kumimoji="1" lang="en-US" altLang="zh-TW" sz="32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Line</a:t>
            </a:r>
            <a:r>
              <a:rPr kumimoji="1" lang="zh-TW" altLang="en-US" sz="32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群組，遠端共備隨時都有</a:t>
            </a:r>
            <a:endParaRPr kumimoji="1" lang="en-US" altLang="zh-TW" sz="32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p>
            <a:pPr lvl="0" fontAlgn="base">
              <a:spcBef>
                <a:spcPct val="0"/>
              </a:spcBef>
              <a:spcAft>
                <a:spcPct val="0"/>
              </a:spcAft>
            </a:pPr>
            <a:r>
              <a:rPr kumimoji="1" lang="zh-TW" altLang="en-US" sz="3200" b="1" dirty="0">
                <a:latin typeface="標楷體" pitchFamily="65" charset="-120"/>
                <a:ea typeface="標楷體" pitchFamily="65" charset="-120"/>
                <a:cs typeface="Times New Roman" pitchFamily="18" charset="0"/>
              </a:rPr>
              <a:t> </a:t>
            </a:r>
            <a:r>
              <a:rPr kumimoji="1" lang="zh-TW" altLang="en-US" sz="3200" b="1" dirty="0" smtClean="0">
                <a:latin typeface="標楷體" pitchFamily="65" charset="-120"/>
                <a:ea typeface="標楷體" pitchFamily="65" charset="-120"/>
                <a:cs typeface="Times New Roman" pitchFamily="18" charset="0"/>
              </a:rPr>
              <a:t>         </a:t>
            </a:r>
            <a:r>
              <a:rPr kumimoji="1" lang="zh-TW" altLang="en-US" sz="32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伙伴可以參與</a:t>
            </a:r>
            <a:endParaRPr kumimoji="1" lang="zh-TW" altLang="en-US" sz="3200" b="1" i="0" u="none" strike="noStrike" cap="none" normalizeH="0" baseline="0" dirty="0" smtClean="0">
              <a:ln>
                <a:noFill/>
              </a:ln>
              <a:solidFill>
                <a:schemeClr val="tx1"/>
              </a:solidFill>
              <a:effectLst/>
              <a:latin typeface="標楷體" pitchFamily="65" charset="-120"/>
              <a:ea typeface="標楷體" pitchFamily="65" charset="-120"/>
              <a:cs typeface="新細明體" pitchFamily="18" charset="-120"/>
            </a:endParaRPr>
          </a:p>
        </p:txBody>
      </p:sp>
      <p:pic>
        <p:nvPicPr>
          <p:cNvPr id="36" name="Picture 3" descr="「共同備課」的圖片搜尋結果"/>
          <p:cNvPicPr>
            <a:picLocks noChangeAspect="1" noChangeArrowheads="1"/>
          </p:cNvPicPr>
          <p:nvPr/>
        </p:nvPicPr>
        <p:blipFill>
          <a:blip r:embed="rId3" cstate="print"/>
          <a:srcRect t="26087" b="36957"/>
          <a:stretch>
            <a:fillRect/>
          </a:stretch>
        </p:blipFill>
        <p:spPr bwMode="auto">
          <a:xfrm>
            <a:off x="1547664" y="620688"/>
            <a:ext cx="5883023" cy="122413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6307361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9" name="向右箭號 4"/>
          <p:cNvSpPr/>
          <p:nvPr/>
        </p:nvSpPr>
        <p:spPr>
          <a:xfrm rot="115874">
            <a:off x="1407273" y="4773148"/>
            <a:ext cx="222168" cy="218444"/>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TW" altLang="en-US" sz="2800" b="1" kern="1200">
              <a:latin typeface="標楷體" panose="03000509000000000000" pitchFamily="65" charset="-120"/>
              <a:ea typeface="標楷體" panose="03000509000000000000" pitchFamily="65" charset="-120"/>
            </a:endParaRPr>
          </a:p>
        </p:txBody>
      </p:sp>
      <p:sp>
        <p:nvSpPr>
          <p:cNvPr id="21" name="向右箭號 4"/>
          <p:cNvSpPr/>
          <p:nvPr/>
        </p:nvSpPr>
        <p:spPr>
          <a:xfrm rot="115874">
            <a:off x="1394787" y="5415501"/>
            <a:ext cx="222168" cy="218444"/>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TW" altLang="en-US" sz="2800" b="1" kern="1200">
              <a:latin typeface="標楷體" panose="03000509000000000000" pitchFamily="65" charset="-120"/>
              <a:ea typeface="標楷體" panose="03000509000000000000" pitchFamily="65" charset="-120"/>
            </a:endParaRPr>
          </a:p>
        </p:txBody>
      </p:sp>
      <p:sp>
        <p:nvSpPr>
          <p:cNvPr id="34" name="矩形 33"/>
          <p:cNvSpPr/>
          <p:nvPr/>
        </p:nvSpPr>
        <p:spPr>
          <a:xfrm>
            <a:off x="179512" y="332656"/>
            <a:ext cx="8712968" cy="549831"/>
          </a:xfrm>
          <a:prstGeom prst="rect">
            <a:avLst/>
          </a:prstGeom>
        </p:spPr>
        <p:txBody>
          <a:bodyPr wrap="square">
            <a:spAutoFit/>
          </a:bodyPr>
          <a:lstStyle/>
          <a:p>
            <a:pPr algn="ctr">
              <a:lnSpc>
                <a:spcPct val="115000"/>
              </a:lnSpc>
              <a:defRPr/>
            </a:pPr>
            <a:endParaRPr lang="zh-TW" altLang="zh-TW" sz="2800" b="1" dirty="0">
              <a:solidFill>
                <a:srgbClr val="FF0000"/>
              </a:solidFill>
              <a:latin typeface="標楷體" panose="03000509000000000000" pitchFamily="65" charset="-120"/>
              <a:ea typeface="標楷體" panose="03000509000000000000" pitchFamily="65" charset="-120"/>
            </a:endParaRPr>
          </a:p>
        </p:txBody>
      </p:sp>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184136"/>
            <a:ext cx="4104456" cy="6250429"/>
          </a:xfrm>
          <a:prstGeom prst="rect">
            <a:avLst/>
          </a:prstGeom>
        </p:spPr>
      </p:pic>
      <p:pic>
        <p:nvPicPr>
          <p:cNvPr id="11" name="圖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6016" y="151907"/>
            <a:ext cx="4041369" cy="6282658"/>
          </a:xfrm>
          <a:prstGeom prst="rect">
            <a:avLst/>
          </a:prstGeom>
        </p:spPr>
      </p:pic>
      <p:sp>
        <p:nvSpPr>
          <p:cNvPr id="5" name="文字方塊 4"/>
          <p:cNvSpPr txBox="1"/>
          <p:nvPr/>
        </p:nvSpPr>
        <p:spPr>
          <a:xfrm>
            <a:off x="3545304" y="2204864"/>
            <a:ext cx="738664" cy="2952328"/>
          </a:xfrm>
          <a:prstGeom prst="rect">
            <a:avLst/>
          </a:prstGeom>
          <a:noFill/>
        </p:spPr>
        <p:txBody>
          <a:bodyPr vert="eaVert" wrap="square" rtlCol="0">
            <a:spAutoFit/>
          </a:bodyPr>
          <a:lstStyle/>
          <a:p>
            <a:r>
              <a:rPr lang="zh-TW" altLang="en-US" sz="3600" b="1" dirty="0" smtClean="0">
                <a:solidFill>
                  <a:srgbClr val="FF0000"/>
                </a:solidFill>
                <a:latin typeface="標楷體" panose="03000509000000000000" pitchFamily="65" charset="-120"/>
                <a:ea typeface="標楷體" panose="03000509000000000000" pitchFamily="65" charset="-120"/>
              </a:rPr>
              <a:t>概念澄清</a:t>
            </a:r>
            <a:endParaRPr lang="zh-TW" altLang="en-US" sz="3600" b="1" dirty="0">
              <a:solidFill>
                <a:srgbClr val="FF0000"/>
              </a:solidFill>
              <a:latin typeface="標楷體" panose="03000509000000000000" pitchFamily="65" charset="-120"/>
              <a:ea typeface="標楷體" panose="03000509000000000000" pitchFamily="65" charset="-120"/>
            </a:endParaRPr>
          </a:p>
        </p:txBody>
      </p:sp>
      <p:sp>
        <p:nvSpPr>
          <p:cNvPr id="13" name="文字方塊 12"/>
          <p:cNvSpPr txBox="1"/>
          <p:nvPr/>
        </p:nvSpPr>
        <p:spPr>
          <a:xfrm>
            <a:off x="8018721" y="2174528"/>
            <a:ext cx="738664" cy="2952328"/>
          </a:xfrm>
          <a:prstGeom prst="rect">
            <a:avLst/>
          </a:prstGeom>
          <a:noFill/>
        </p:spPr>
        <p:txBody>
          <a:bodyPr vert="eaVert" wrap="square" rtlCol="0">
            <a:spAutoFit/>
          </a:bodyPr>
          <a:lstStyle/>
          <a:p>
            <a:r>
              <a:rPr lang="zh-TW" altLang="en-US" sz="3600" b="1" dirty="0" smtClean="0">
                <a:solidFill>
                  <a:srgbClr val="FF0000"/>
                </a:solidFill>
                <a:latin typeface="標楷體" panose="03000509000000000000" pitchFamily="65" charset="-120"/>
                <a:ea typeface="標楷體" panose="03000509000000000000" pitchFamily="65" charset="-120"/>
              </a:rPr>
              <a:t>線上影片服務</a:t>
            </a:r>
            <a:endParaRPr lang="zh-TW" altLang="en-US" sz="3600" b="1"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45600387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9" name="向右箭號 4"/>
          <p:cNvSpPr/>
          <p:nvPr/>
        </p:nvSpPr>
        <p:spPr>
          <a:xfrm rot="115874">
            <a:off x="1407273" y="4773148"/>
            <a:ext cx="222168" cy="218444"/>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TW" altLang="en-US" sz="2800" b="1" kern="1200">
              <a:latin typeface="標楷體" panose="03000509000000000000" pitchFamily="65" charset="-120"/>
              <a:ea typeface="標楷體" panose="03000509000000000000" pitchFamily="65" charset="-120"/>
            </a:endParaRPr>
          </a:p>
        </p:txBody>
      </p:sp>
      <p:sp>
        <p:nvSpPr>
          <p:cNvPr id="21" name="向右箭號 4"/>
          <p:cNvSpPr/>
          <p:nvPr/>
        </p:nvSpPr>
        <p:spPr>
          <a:xfrm rot="115874">
            <a:off x="1394787" y="5415501"/>
            <a:ext cx="222168" cy="218444"/>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TW" altLang="en-US" sz="2800" b="1" kern="1200">
              <a:latin typeface="標楷體" panose="03000509000000000000" pitchFamily="65" charset="-120"/>
              <a:ea typeface="標楷體" panose="03000509000000000000" pitchFamily="65" charset="-120"/>
            </a:endParaRPr>
          </a:p>
        </p:txBody>
      </p:sp>
      <p:sp>
        <p:nvSpPr>
          <p:cNvPr id="34" name="矩形 33"/>
          <p:cNvSpPr/>
          <p:nvPr/>
        </p:nvSpPr>
        <p:spPr>
          <a:xfrm>
            <a:off x="179512" y="332656"/>
            <a:ext cx="8712968" cy="549831"/>
          </a:xfrm>
          <a:prstGeom prst="rect">
            <a:avLst/>
          </a:prstGeom>
        </p:spPr>
        <p:txBody>
          <a:bodyPr wrap="square">
            <a:spAutoFit/>
          </a:bodyPr>
          <a:lstStyle/>
          <a:p>
            <a:pPr algn="ctr">
              <a:lnSpc>
                <a:spcPct val="115000"/>
              </a:lnSpc>
              <a:defRPr/>
            </a:pPr>
            <a:endParaRPr lang="zh-TW" altLang="zh-TW" sz="2800" b="1" dirty="0">
              <a:solidFill>
                <a:srgbClr val="FF0000"/>
              </a:solidFill>
              <a:latin typeface="標楷體" panose="03000509000000000000" pitchFamily="65" charset="-120"/>
              <a:ea typeface="標楷體" panose="03000509000000000000" pitchFamily="65" charset="-120"/>
            </a:endParaRPr>
          </a:p>
        </p:txBody>
      </p:sp>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743" y="303785"/>
            <a:ext cx="3514109" cy="6250429"/>
          </a:xfrm>
          <a:prstGeom prst="rect">
            <a:avLst/>
          </a:prstGeom>
        </p:spPr>
      </p:pic>
      <p:pic>
        <p:nvPicPr>
          <p:cNvPr id="10" name="圖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0167" y="249356"/>
            <a:ext cx="4067944" cy="6250429"/>
          </a:xfrm>
          <a:prstGeom prst="rect">
            <a:avLst/>
          </a:prstGeom>
        </p:spPr>
      </p:pic>
      <p:sp>
        <p:nvSpPr>
          <p:cNvPr id="11" name="文字方塊 10"/>
          <p:cNvSpPr txBox="1"/>
          <p:nvPr/>
        </p:nvSpPr>
        <p:spPr>
          <a:xfrm>
            <a:off x="3956447" y="249356"/>
            <a:ext cx="615553" cy="6246270"/>
          </a:xfrm>
          <a:prstGeom prst="rect">
            <a:avLst/>
          </a:prstGeom>
          <a:noFill/>
        </p:spPr>
        <p:txBody>
          <a:bodyPr vert="eaVert" wrap="square" rtlCol="0">
            <a:spAutoFit/>
          </a:bodyPr>
          <a:lstStyle/>
          <a:p>
            <a:r>
              <a:rPr lang="zh-TW" altLang="en-US" sz="2800" b="1" dirty="0" smtClean="0">
                <a:solidFill>
                  <a:srgbClr val="FF0000"/>
                </a:solidFill>
                <a:latin typeface="標楷體" panose="03000509000000000000" pitchFamily="65" charset="-120"/>
                <a:ea typeface="標楷體" panose="03000509000000000000" pitchFamily="65" charset="-120"/>
              </a:rPr>
              <a:t>不論何時、何地，想共備的你都不孤單</a:t>
            </a:r>
            <a:endParaRPr lang="zh-TW" altLang="en-US" sz="2800" b="1"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8880275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03" y="0"/>
            <a:ext cx="9144000" cy="6858000"/>
          </a:xfrm>
          <a:prstGeom prst="rect">
            <a:avLst/>
          </a:prstGeom>
        </p:spPr>
      </p:pic>
      <p:pic>
        <p:nvPicPr>
          <p:cNvPr id="10" name="圖片 9"/>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15493" y1="84043" x2="16298" y2="86170"/>
                        <a14:foregroundMark x1="13883" y1="67021" x2="13883" y2="67021"/>
                        <a14:foregroundMark x1="1207" y1="60638" x2="1811" y2="60638"/>
                        <a14:foregroundMark x1="5231" y1="58511" x2="5231" y2="58511"/>
                        <a14:foregroundMark x1="7847" y1="60638" x2="9054" y2="60638"/>
                        <a14:foregroundMark x1="12274" y1="61702" x2="15493" y2="63830"/>
                        <a14:foregroundMark x1="18310" y1="64894" x2="18310" y2="64894"/>
                        <a14:foregroundMark x1="18712" y1="64894" x2="18712" y2="64894"/>
                        <a14:foregroundMark x1="21730" y1="65957" x2="22133" y2="71277"/>
                        <a14:foregroundMark x1="20523" y1="78723" x2="20121" y2="78723"/>
                        <a14:foregroundMark x1="16097" y1="78723" x2="16097" y2="78723"/>
                        <a14:foregroundMark x1="12475" y1="81915" x2="10060" y2="84043"/>
                        <a14:foregroundMark x1="6439" y1="80851" x2="6439" y2="80851"/>
                        <a14:foregroundMark x1="5634" y1="78723" x2="5634" y2="78723"/>
                        <a14:foregroundMark x1="5634" y1="76596" x2="5634" y2="76596"/>
                        <a14:foregroundMark x1="5030" y1="77660" x2="5030" y2="77660"/>
                        <a14:foregroundMark x1="28974" y1="94681" x2="28974" y2="94681"/>
                        <a14:foregroundMark x1="28571" y1="94681" x2="30785" y2="94681"/>
                        <a14:foregroundMark x1="38229" y1="92553" x2="38229" y2="92553"/>
                        <a14:foregroundMark x1="38833" y1="89362" x2="38833" y2="89362"/>
                        <a14:foregroundMark x1="39638" y1="85106" x2="39638" y2="85106"/>
                        <a14:foregroundMark x1="41247" y1="79787" x2="41650" y2="79787"/>
                        <a14:foregroundMark x1="44064" y1="76596" x2="45674" y2="77660"/>
                        <a14:foregroundMark x1="49899" y1="81915" x2="50503" y2="81915"/>
                        <a14:foregroundMark x1="51911" y1="81915" x2="52314" y2="81915"/>
                        <a14:foregroundMark x1="32998" y1="94681" x2="34406" y2="94681"/>
                        <a14:foregroundMark x1="38632" y1="90426" x2="38632" y2="90426"/>
                        <a14:foregroundMark x1="36419" y1="92553" x2="36419" y2="92553"/>
                        <a14:foregroundMark x1="39437" y1="79787" x2="39437" y2="79787"/>
                        <a14:foregroundMark x1="42052" y1="72340" x2="42052" y2="72340"/>
                        <a14:foregroundMark x1="44064" y1="71277" x2="45674" y2="72340"/>
                        <a14:foregroundMark x1="48692" y1="72340" x2="48692" y2="72340"/>
                        <a14:foregroundMark x1="49497" y1="71277" x2="48893" y2="71277"/>
                        <a14:foregroundMark x1="43461" y1="72340" x2="43058" y2="74468"/>
                        <a14:foregroundMark x1="38431" y1="69149" x2="38431" y2="69149"/>
                        <a14:foregroundMark x1="40644" y1="64894" x2="41247" y2="65957"/>
                        <a14:foregroundMark x1="45070" y1="69149" x2="45070" y2="69149"/>
                        <a14:foregroundMark x1="47284" y1="67021" x2="47887" y2="69149"/>
                        <a14:foregroundMark x1="48692" y1="71277" x2="48692" y2="71277"/>
                        <a14:foregroundMark x1="45272" y1="70213" x2="45272" y2="70213"/>
                        <a14:foregroundMark x1="43863" y1="69149" x2="43863" y2="69149"/>
                        <a14:foregroundMark x1="41247" y1="65957" x2="41247" y2="65957"/>
                        <a14:foregroundMark x1="39839" y1="65957" x2="39839" y2="65957"/>
                        <a14:foregroundMark x1="39638" y1="64894" x2="39638" y2="64894"/>
                        <a14:foregroundMark x1="38632" y1="64894" x2="38632" y2="64894"/>
                        <a14:foregroundMark x1="38632" y1="62766" x2="38632" y2="62766"/>
                        <a14:foregroundMark x1="41247" y1="62766" x2="44467" y2="63830"/>
                        <a14:foregroundMark x1="47082" y1="63830" x2="47082" y2="63830"/>
                        <a14:foregroundMark x1="51308" y1="69149" x2="53119" y2="69149"/>
                        <a14:foregroundMark x1="56539" y1="67021" x2="57344" y2="67021"/>
                        <a14:foregroundMark x1="58350" y1="67021" x2="58753" y2="71277"/>
                        <a14:foregroundMark x1="61972" y1="73404" x2="61972" y2="73404"/>
                        <a14:foregroundMark x1="62575" y1="74468" x2="62575" y2="74468"/>
                        <a14:foregroundMark x1="67002" y1="74468" x2="70020" y2="75532"/>
                        <a14:foregroundMark x1="73038" y1="75532" x2="73038" y2="75532"/>
                        <a14:foregroundMark x1="74849" y1="76596" x2="76056" y2="79787"/>
                        <a14:foregroundMark x1="78270" y1="79787" x2="78873" y2="80851"/>
                        <a14:foregroundMark x1="82696" y1="82979" x2="83702" y2="81915"/>
                        <a14:foregroundMark x1="84909" y1="81915" x2="86519" y2="81915"/>
                        <a14:foregroundMark x1="89738" y1="80851" x2="91348" y2="80851"/>
                        <a14:foregroundMark x1="92958" y1="80851" x2="93360" y2="80851"/>
                        <a14:foregroundMark x1="94970" y1="79787" x2="95573" y2="79787"/>
                        <a14:foregroundMark x1="96579" y1="80851" x2="96579" y2="80851"/>
                        <a14:foregroundMark x1="96781" y1="91489" x2="97586" y2="93617"/>
                        <a14:foregroundMark x1="98390" y1="94681" x2="98390" y2="94681"/>
                        <a14:foregroundMark x1="98592" y1="92553" x2="98592" y2="92553"/>
                        <a14:foregroundMark x1="98390" y1="78723" x2="98390" y2="78723"/>
                        <a14:foregroundMark x1="98592" y1="65957" x2="98592" y2="65957"/>
                        <a14:foregroundMark x1="98390" y1="62766" x2="97988" y2="65957"/>
                        <a14:foregroundMark x1="91147" y1="63830" x2="90946" y2="65957"/>
                        <a14:foregroundMark x1="88330" y1="71277" x2="88330" y2="71277"/>
                        <a14:foregroundMark x1="82696" y1="72340" x2="80885" y2="72340"/>
                        <a14:foregroundMark x1="77062" y1="70213" x2="77062" y2="70213"/>
                        <a14:foregroundMark x1="90946" y1="60638" x2="92354" y2="61702"/>
                        <a14:foregroundMark x1="93964" y1="62766" x2="93964" y2="62766"/>
                        <a14:foregroundMark x1="97787" y1="60638" x2="97988" y2="62766"/>
                        <a14:foregroundMark x1="98994" y1="63830" x2="99799" y2="63830"/>
                        <a14:foregroundMark x1="34406" y1="42553" x2="34406" y2="42553"/>
                        <a14:foregroundMark x1="34809" y1="40426" x2="34809" y2="40426"/>
                        <a14:foregroundMark x1="35211" y1="37234" x2="35211" y2="37234"/>
                        <a14:foregroundMark x1="35412" y1="35106" x2="35412" y2="35106"/>
                        <a14:foregroundMark x1="35412" y1="29787" x2="35412" y2="29787"/>
                        <a14:foregroundMark x1="35614" y1="25532" x2="35614" y2="25532"/>
                      </a14:backgroundRemoval>
                    </a14:imgEffect>
                  </a14:imgLayer>
                </a14:imgProps>
              </a:ext>
              <a:ext uri="{28A0092B-C50C-407E-A947-70E740481C1C}">
                <a14:useLocalDpi xmlns:a14="http://schemas.microsoft.com/office/drawing/2010/main" val="0"/>
              </a:ext>
            </a:extLst>
          </a:blip>
          <a:stretch>
            <a:fillRect/>
          </a:stretch>
        </p:blipFill>
        <p:spPr>
          <a:xfrm>
            <a:off x="10350" y="5130509"/>
            <a:ext cx="9133650" cy="1727491"/>
          </a:xfrm>
          <a:prstGeom prst="rect">
            <a:avLst/>
          </a:prstGeom>
        </p:spPr>
      </p:pic>
      <p:grpSp>
        <p:nvGrpSpPr>
          <p:cNvPr id="18" name="群組 17"/>
          <p:cNvGrpSpPr/>
          <p:nvPr/>
        </p:nvGrpSpPr>
        <p:grpSpPr>
          <a:xfrm>
            <a:off x="2148245" y="116632"/>
            <a:ext cx="4857860" cy="3643395"/>
            <a:chOff x="2148245" y="116632"/>
            <a:chExt cx="4857860" cy="3643395"/>
          </a:xfrm>
        </p:grpSpPr>
        <p:pic>
          <p:nvPicPr>
            <p:cNvPr id="2" name="圖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8245" y="116632"/>
              <a:ext cx="4857860" cy="3643395"/>
            </a:xfrm>
            <a:prstGeom prst="rect">
              <a:avLst/>
            </a:prstGeom>
          </p:spPr>
        </p:pic>
        <p:sp>
          <p:nvSpPr>
            <p:cNvPr id="4" name="文字方塊 3"/>
            <p:cNvSpPr txBox="1"/>
            <p:nvPr/>
          </p:nvSpPr>
          <p:spPr>
            <a:xfrm>
              <a:off x="2169840" y="116632"/>
              <a:ext cx="3194248" cy="646331"/>
            </a:xfrm>
            <a:prstGeom prst="rect">
              <a:avLst/>
            </a:prstGeom>
            <a:noFill/>
          </p:spPr>
          <p:txBody>
            <a:bodyPr wrap="square" rtlCol="0">
              <a:spAutoFit/>
            </a:bodyPr>
            <a:lstStyle/>
            <a:p>
              <a:r>
                <a:rPr lang="zh-TW" altLang="en-US" sz="3600" b="1" dirty="0" smtClean="0">
                  <a:solidFill>
                    <a:srgbClr val="FF0000"/>
                  </a:solidFill>
                  <a:latin typeface="標楷體" panose="03000509000000000000" pitchFamily="65" charset="-120"/>
                  <a:ea typeface="標楷體" panose="03000509000000000000" pitchFamily="65" charset="-120"/>
                </a:rPr>
                <a:t>輔導員</a:t>
              </a:r>
              <a:r>
                <a:rPr lang="zh-TW" altLang="en-US" sz="3600" b="1" dirty="0">
                  <a:solidFill>
                    <a:srgbClr val="FF0000"/>
                  </a:solidFill>
                  <a:latin typeface="標楷體" panose="03000509000000000000" pitchFamily="65" charset="-120"/>
                  <a:ea typeface="標楷體" panose="03000509000000000000" pitchFamily="65" charset="-120"/>
                </a:rPr>
                <a:t>增</a:t>
              </a:r>
              <a:r>
                <a:rPr lang="zh-TW" altLang="en-US" sz="3600" b="1" dirty="0" smtClean="0">
                  <a:solidFill>
                    <a:srgbClr val="FF0000"/>
                  </a:solidFill>
                  <a:latin typeface="標楷體" panose="03000509000000000000" pitchFamily="65" charset="-120"/>
                  <a:ea typeface="標楷體" panose="03000509000000000000" pitchFamily="65" charset="-120"/>
                </a:rPr>
                <a:t>能</a:t>
              </a:r>
              <a:endParaRPr lang="zh-TW" altLang="en-US" sz="3600" b="1" dirty="0">
                <a:solidFill>
                  <a:srgbClr val="FF0000"/>
                </a:solidFill>
                <a:latin typeface="標楷體" panose="03000509000000000000" pitchFamily="65" charset="-120"/>
                <a:ea typeface="標楷體" panose="03000509000000000000" pitchFamily="65" charset="-120"/>
              </a:endParaRPr>
            </a:p>
          </p:txBody>
        </p:sp>
      </p:grpSp>
      <p:grpSp>
        <p:nvGrpSpPr>
          <p:cNvPr id="19" name="群組 18"/>
          <p:cNvGrpSpPr/>
          <p:nvPr/>
        </p:nvGrpSpPr>
        <p:grpSpPr>
          <a:xfrm>
            <a:off x="4076848" y="3140968"/>
            <a:ext cx="5032649" cy="3717032"/>
            <a:chOff x="4076848" y="3140968"/>
            <a:chExt cx="5032649" cy="3717032"/>
          </a:xfrm>
        </p:grpSpPr>
        <p:pic>
          <p:nvPicPr>
            <p:cNvPr id="15" name="圖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76848" y="3140968"/>
              <a:ext cx="5032649" cy="3717032"/>
            </a:xfrm>
            <a:prstGeom prst="rect">
              <a:avLst/>
            </a:prstGeom>
          </p:spPr>
        </p:pic>
        <p:sp>
          <p:nvSpPr>
            <p:cNvPr id="16" name="文字方塊 15"/>
            <p:cNvSpPr txBox="1"/>
            <p:nvPr/>
          </p:nvSpPr>
          <p:spPr>
            <a:xfrm>
              <a:off x="4958329" y="6093296"/>
              <a:ext cx="4095552" cy="646331"/>
            </a:xfrm>
            <a:prstGeom prst="rect">
              <a:avLst/>
            </a:prstGeom>
            <a:noFill/>
          </p:spPr>
          <p:txBody>
            <a:bodyPr wrap="square" rtlCol="0">
              <a:spAutoFit/>
            </a:bodyPr>
            <a:lstStyle/>
            <a:p>
              <a:r>
                <a:rPr lang="zh-TW" altLang="en-US" sz="3600" b="1" dirty="0" smtClean="0">
                  <a:solidFill>
                    <a:srgbClr val="FF0000"/>
                  </a:solidFill>
                  <a:latin typeface="標楷體" panose="03000509000000000000" pitchFamily="65" charset="-120"/>
                  <a:ea typeface="標楷體" panose="03000509000000000000" pitchFamily="65" charset="-120"/>
                </a:rPr>
                <a:t>領域召集人會議</a:t>
              </a:r>
              <a:endParaRPr lang="zh-TW" altLang="en-US" sz="3600" b="1" dirty="0">
                <a:solidFill>
                  <a:srgbClr val="FF0000"/>
                </a:solidFill>
                <a:latin typeface="標楷體" panose="03000509000000000000" pitchFamily="65" charset="-120"/>
                <a:ea typeface="標楷體" panose="03000509000000000000" pitchFamily="65" charset="-120"/>
              </a:endParaRPr>
            </a:p>
          </p:txBody>
        </p:sp>
      </p:grpSp>
      <p:grpSp>
        <p:nvGrpSpPr>
          <p:cNvPr id="24" name="群組 23"/>
          <p:cNvGrpSpPr/>
          <p:nvPr/>
        </p:nvGrpSpPr>
        <p:grpSpPr>
          <a:xfrm>
            <a:off x="38336" y="24961"/>
            <a:ext cx="2235139" cy="6052186"/>
            <a:chOff x="32605" y="116632"/>
            <a:chExt cx="2595179" cy="6052186"/>
          </a:xfrm>
        </p:grpSpPr>
        <p:graphicFrame>
          <p:nvGraphicFramePr>
            <p:cNvPr id="25" name="資料庫圖表 24"/>
            <p:cNvGraphicFramePr/>
            <p:nvPr>
              <p:extLst>
                <p:ext uri="{D42A27DB-BD31-4B8C-83A1-F6EECF244321}">
                  <p14:modId xmlns:p14="http://schemas.microsoft.com/office/powerpoint/2010/main" val="996484199"/>
                </p:ext>
              </p:extLst>
            </p:nvPr>
          </p:nvGraphicFramePr>
          <p:xfrm>
            <a:off x="32605" y="116632"/>
            <a:ext cx="2595179" cy="453449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6" name="向右箭號 25"/>
            <p:cNvSpPr/>
            <p:nvPr/>
          </p:nvSpPr>
          <p:spPr>
            <a:xfrm rot="5515874">
              <a:off x="1094485" y="5827647"/>
              <a:ext cx="312063" cy="370280"/>
            </a:xfrm>
            <a:prstGeom prst="rightArrow">
              <a:avLst>
                <a:gd name="adj1" fmla="val 60000"/>
                <a:gd name="adj2" fmla="val 50000"/>
              </a:avLst>
            </a:prstGeom>
          </p:spPr>
          <p:style>
            <a:lnRef idx="0">
              <a:schemeClr val="accent2">
                <a:tint val="60000"/>
                <a:hueOff val="0"/>
                <a:satOff val="0"/>
                <a:lumOff val="0"/>
                <a:alphaOff val="0"/>
              </a:schemeClr>
            </a:lnRef>
            <a:fillRef idx="2">
              <a:schemeClr val="accent2">
                <a:tint val="60000"/>
                <a:hueOff val="0"/>
                <a:satOff val="0"/>
                <a:lumOff val="0"/>
                <a:alphaOff val="0"/>
              </a:schemeClr>
            </a:fillRef>
            <a:effectRef idx="1">
              <a:schemeClr val="accent2">
                <a:tint val="60000"/>
                <a:hueOff val="0"/>
                <a:satOff val="0"/>
                <a:lumOff val="0"/>
                <a:alphaOff val="0"/>
              </a:schemeClr>
            </a:effectRef>
            <a:fontRef idx="minor">
              <a:schemeClr val="dk1"/>
            </a:fontRef>
          </p:style>
        </p:sp>
        <p:sp>
          <p:nvSpPr>
            <p:cNvPr id="27" name="向右箭號 26"/>
            <p:cNvSpPr/>
            <p:nvPr/>
          </p:nvSpPr>
          <p:spPr>
            <a:xfrm rot="5515874">
              <a:off x="1105834" y="5290305"/>
              <a:ext cx="312063" cy="370280"/>
            </a:xfrm>
            <a:prstGeom prst="rightArrow">
              <a:avLst>
                <a:gd name="adj1" fmla="val 60000"/>
                <a:gd name="adj2" fmla="val 50000"/>
              </a:avLst>
            </a:prstGeom>
          </p:spPr>
          <p:style>
            <a:lnRef idx="0">
              <a:schemeClr val="accent2">
                <a:tint val="60000"/>
                <a:hueOff val="0"/>
                <a:satOff val="0"/>
                <a:lumOff val="0"/>
                <a:alphaOff val="0"/>
              </a:schemeClr>
            </a:lnRef>
            <a:fillRef idx="2">
              <a:schemeClr val="accent2">
                <a:tint val="60000"/>
                <a:hueOff val="0"/>
                <a:satOff val="0"/>
                <a:lumOff val="0"/>
                <a:alphaOff val="0"/>
              </a:schemeClr>
            </a:fillRef>
            <a:effectRef idx="1">
              <a:schemeClr val="accent2">
                <a:tint val="60000"/>
                <a:hueOff val="0"/>
                <a:satOff val="0"/>
                <a:lumOff val="0"/>
                <a:alphaOff val="0"/>
              </a:schemeClr>
            </a:effectRef>
            <a:fontRef idx="minor">
              <a:schemeClr val="dk1"/>
            </a:fontRef>
          </p:style>
        </p:sp>
        <p:sp>
          <p:nvSpPr>
            <p:cNvPr id="28" name="向右箭號 27"/>
            <p:cNvSpPr/>
            <p:nvPr/>
          </p:nvSpPr>
          <p:spPr>
            <a:xfrm rot="5515874">
              <a:off x="1105835" y="4721431"/>
              <a:ext cx="312063" cy="370280"/>
            </a:xfrm>
            <a:prstGeom prst="rightArrow">
              <a:avLst>
                <a:gd name="adj1" fmla="val 60000"/>
                <a:gd name="adj2" fmla="val 50000"/>
              </a:avLst>
            </a:prstGeom>
          </p:spPr>
          <p:style>
            <a:lnRef idx="0">
              <a:schemeClr val="accent2">
                <a:tint val="60000"/>
                <a:hueOff val="0"/>
                <a:satOff val="0"/>
                <a:lumOff val="0"/>
                <a:alphaOff val="0"/>
              </a:schemeClr>
            </a:lnRef>
            <a:fillRef idx="2">
              <a:schemeClr val="accent2">
                <a:tint val="60000"/>
                <a:hueOff val="0"/>
                <a:satOff val="0"/>
                <a:lumOff val="0"/>
                <a:alphaOff val="0"/>
              </a:schemeClr>
            </a:fillRef>
            <a:effectRef idx="1">
              <a:schemeClr val="accent2">
                <a:tint val="60000"/>
                <a:hueOff val="0"/>
                <a:satOff val="0"/>
                <a:lumOff val="0"/>
                <a:alphaOff val="0"/>
              </a:schemeClr>
            </a:effectRef>
            <a:fontRef idx="minor">
              <a:schemeClr val="dk1"/>
            </a:fontRef>
          </p:style>
        </p:sp>
      </p:grpSp>
    </p:spTree>
    <p:extLst>
      <p:ext uri="{BB962C8B-B14F-4D97-AF65-F5344CB8AC3E}">
        <p14:creationId xmlns:p14="http://schemas.microsoft.com/office/powerpoint/2010/main" val="557213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9" name="向右箭號 4"/>
          <p:cNvSpPr/>
          <p:nvPr/>
        </p:nvSpPr>
        <p:spPr>
          <a:xfrm rot="115874">
            <a:off x="1407273" y="4773148"/>
            <a:ext cx="222168" cy="218444"/>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TW" altLang="en-US" sz="2800" b="1" kern="1200">
              <a:latin typeface="標楷體" panose="03000509000000000000" pitchFamily="65" charset="-120"/>
              <a:ea typeface="標楷體" panose="03000509000000000000" pitchFamily="65" charset="-120"/>
            </a:endParaRPr>
          </a:p>
        </p:txBody>
      </p:sp>
      <p:sp>
        <p:nvSpPr>
          <p:cNvPr id="21" name="向右箭號 4"/>
          <p:cNvSpPr/>
          <p:nvPr/>
        </p:nvSpPr>
        <p:spPr>
          <a:xfrm rot="115874">
            <a:off x="1394787" y="5415501"/>
            <a:ext cx="222168" cy="218444"/>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TW" altLang="en-US" sz="2800" b="1" kern="1200">
              <a:latin typeface="標楷體" panose="03000509000000000000" pitchFamily="65" charset="-120"/>
              <a:ea typeface="標楷體" panose="03000509000000000000" pitchFamily="65" charset="-120"/>
            </a:endParaRPr>
          </a:p>
        </p:txBody>
      </p:sp>
      <p:sp>
        <p:nvSpPr>
          <p:cNvPr id="34" name="矩形 33"/>
          <p:cNvSpPr/>
          <p:nvPr/>
        </p:nvSpPr>
        <p:spPr>
          <a:xfrm>
            <a:off x="179512" y="332656"/>
            <a:ext cx="8712968" cy="6160661"/>
          </a:xfrm>
          <a:prstGeom prst="rect">
            <a:avLst/>
          </a:prstGeom>
        </p:spPr>
        <p:txBody>
          <a:bodyPr wrap="square">
            <a:spAutoFit/>
          </a:bodyPr>
          <a:lstStyle/>
          <a:p>
            <a:pPr algn="ctr">
              <a:lnSpc>
                <a:spcPct val="115000"/>
              </a:lnSpc>
              <a:defRPr/>
            </a:pPr>
            <a:r>
              <a:rPr lang="zh-TW" altLang="en-US" sz="6000" b="1" dirty="0">
                <a:solidFill>
                  <a:srgbClr val="FF0000"/>
                </a:solidFill>
                <a:latin typeface="標楷體" panose="03000509000000000000" pitchFamily="65" charset="-120"/>
                <a:ea typeface="標楷體" panose="03000509000000000000" pitchFamily="65" charset="-120"/>
              </a:rPr>
              <a:t>夥伴協作</a:t>
            </a:r>
            <a:r>
              <a:rPr lang="en-US" altLang="zh-TW" sz="6000" b="1" dirty="0">
                <a:solidFill>
                  <a:srgbClr val="FF0000"/>
                </a:solidFill>
                <a:latin typeface="標楷體" panose="03000509000000000000" pitchFamily="65" charset="-120"/>
                <a:ea typeface="標楷體" panose="03000509000000000000" pitchFamily="65" charset="-120"/>
              </a:rPr>
              <a:t>—</a:t>
            </a:r>
            <a:r>
              <a:rPr lang="zh-TW" altLang="zh-TW" sz="6000" b="1" kern="100" dirty="0">
                <a:solidFill>
                  <a:srgbClr val="FF0000"/>
                </a:solidFill>
                <a:latin typeface="標楷體" panose="03000509000000000000" pitchFamily="65" charset="-120"/>
                <a:ea typeface="標楷體" panose="03000509000000000000" pitchFamily="65" charset="-120"/>
              </a:rPr>
              <a:t>效益評估結果</a:t>
            </a:r>
            <a:endParaRPr lang="en-US" altLang="zh-TW" sz="6000" b="1" kern="100" dirty="0">
              <a:solidFill>
                <a:srgbClr val="FF0000"/>
              </a:solidFill>
              <a:latin typeface="標楷體" panose="03000509000000000000" pitchFamily="65" charset="-120"/>
              <a:ea typeface="標楷體" panose="03000509000000000000" pitchFamily="65" charset="-120"/>
            </a:endParaRPr>
          </a:p>
          <a:p>
            <a:pPr lvl="0"/>
            <a:r>
              <a:rPr lang="zh-TW" altLang="en-US" sz="3200" b="1" dirty="0" smtClean="0">
                <a:latin typeface="標楷體" panose="03000509000000000000" pitchFamily="65" charset="-120"/>
                <a:ea typeface="標楷體" panose="03000509000000000000" pitchFamily="65" charset="-120"/>
                <a:sym typeface="Wingdings"/>
              </a:rPr>
              <a:t> </a:t>
            </a:r>
            <a:r>
              <a:rPr lang="zh-TW" altLang="zh-TW" sz="3200" b="1" dirty="0" smtClean="0">
                <a:latin typeface="標楷體" panose="03000509000000000000" pitchFamily="65" charset="-120"/>
                <a:ea typeface="標楷體" panose="03000509000000000000" pitchFamily="65" charset="-120"/>
              </a:rPr>
              <a:t>參與</a:t>
            </a:r>
            <a:r>
              <a:rPr lang="x-none" altLang="zh-TW" sz="3200" b="1" dirty="0" smtClean="0">
                <a:latin typeface="標楷體" panose="03000509000000000000" pitchFamily="65" charset="-120"/>
                <a:ea typeface="標楷體" panose="03000509000000000000" pitchFamily="65" charset="-120"/>
              </a:rPr>
              <a:t>教師部分</a:t>
            </a:r>
            <a:endParaRPr lang="zh-TW" altLang="zh-TW" sz="3200" b="1" dirty="0">
              <a:latin typeface="標楷體" panose="03000509000000000000" pitchFamily="65" charset="-120"/>
              <a:ea typeface="標楷體" panose="03000509000000000000" pitchFamily="65" charset="-120"/>
            </a:endParaRPr>
          </a:p>
          <a:p>
            <a:pPr lvl="0">
              <a:lnSpc>
                <a:spcPts val="3200"/>
              </a:lnSpc>
            </a:pPr>
            <a:r>
              <a:rPr lang="zh-TW" altLang="en-US" sz="2400" b="1" dirty="0">
                <a:solidFill>
                  <a:srgbClr val="FFC000"/>
                </a:solidFill>
                <a:latin typeface="標楷體" panose="03000509000000000000" pitchFamily="65" charset="-120"/>
                <a:ea typeface="標楷體" panose="03000509000000000000" pitchFamily="65" charset="-120"/>
              </a:rPr>
              <a:t> </a:t>
            </a:r>
            <a:r>
              <a:rPr lang="x-none" altLang="zh-TW" sz="2800" b="1" dirty="0">
                <a:solidFill>
                  <a:srgbClr val="FF0000"/>
                </a:solidFill>
                <a:latin typeface="標楷體" panose="03000509000000000000" pitchFamily="65" charset="-120"/>
                <a:ea typeface="標楷體" panose="03000509000000000000" pitchFamily="65" charset="-120"/>
              </a:rPr>
              <a:t>94</a:t>
            </a:r>
            <a:r>
              <a:rPr lang="x-none" altLang="zh-TW" sz="2800" b="1" dirty="0" smtClean="0">
                <a:solidFill>
                  <a:srgbClr val="FF0000"/>
                </a:solidFill>
                <a:latin typeface="標楷體" panose="03000509000000000000" pitchFamily="65" charset="-120"/>
                <a:ea typeface="標楷體" panose="03000509000000000000" pitchFamily="65" charset="-120"/>
              </a:rPr>
              <a:t>%</a:t>
            </a:r>
            <a:r>
              <a:rPr lang="zh-TW" altLang="en-US" sz="2800" b="1" dirty="0" smtClean="0">
                <a:solidFill>
                  <a:srgbClr val="FF0000"/>
                </a:solidFill>
                <a:latin typeface="標楷體" panose="03000509000000000000" pitchFamily="65" charset="-120"/>
                <a:ea typeface="標楷體" panose="03000509000000000000" pitchFamily="65" charset="-120"/>
              </a:rPr>
              <a:t> </a:t>
            </a:r>
            <a:r>
              <a:rPr lang="zh-TW" altLang="zh-TW" sz="2800" b="1" dirty="0" smtClean="0">
                <a:latin typeface="標楷體" panose="03000509000000000000" pitchFamily="65" charset="-120"/>
                <a:ea typeface="標楷體" panose="03000509000000000000" pitchFamily="65" charset="-120"/>
              </a:rPr>
              <a:t>感到</a:t>
            </a:r>
            <a:r>
              <a:rPr lang="zh-TW" altLang="zh-TW" sz="2800" b="1" dirty="0">
                <a:latin typeface="標楷體" panose="03000509000000000000" pitchFamily="65" charset="-120"/>
                <a:ea typeface="標楷體" panose="03000509000000000000" pitchFamily="65" charset="-120"/>
              </a:rPr>
              <a:t>有助其</a:t>
            </a:r>
            <a:r>
              <a:rPr lang="x-none" altLang="zh-TW" sz="2800" b="1" dirty="0">
                <a:latin typeface="標楷體" panose="03000509000000000000" pitchFamily="65" charset="-120"/>
                <a:ea typeface="標楷體" panose="03000509000000000000" pitchFamily="65" charset="-120"/>
              </a:rPr>
              <a:t>認識本領域</a:t>
            </a:r>
            <a:r>
              <a:rPr lang="x-none" altLang="zh-TW" sz="2800" b="1" dirty="0">
                <a:solidFill>
                  <a:srgbClr val="FF0000"/>
                </a:solidFill>
                <a:latin typeface="標楷體" panose="03000509000000000000" pitchFamily="65" charset="-120"/>
                <a:ea typeface="標楷體" panose="03000509000000000000" pitchFamily="65" charset="-120"/>
              </a:rPr>
              <a:t>教材教法</a:t>
            </a:r>
            <a:endParaRPr lang="zh-TW" altLang="zh-TW" sz="2800" b="1" dirty="0">
              <a:solidFill>
                <a:srgbClr val="FF0000"/>
              </a:solidFill>
              <a:latin typeface="標楷體" panose="03000509000000000000" pitchFamily="65" charset="-120"/>
              <a:ea typeface="標楷體" panose="03000509000000000000" pitchFamily="65" charset="-120"/>
            </a:endParaRPr>
          </a:p>
          <a:p>
            <a:pPr lvl="0">
              <a:lnSpc>
                <a:spcPts val="3200"/>
              </a:lnSpc>
            </a:pPr>
            <a:r>
              <a:rPr lang="zh-TW" altLang="en-US" sz="2800" b="1" dirty="0">
                <a:solidFill>
                  <a:srgbClr val="FFC000"/>
                </a:solidFill>
                <a:latin typeface="標楷體" panose="03000509000000000000" pitchFamily="65" charset="-120"/>
                <a:ea typeface="標楷體" panose="03000509000000000000" pitchFamily="65" charset="-120"/>
              </a:rPr>
              <a:t> </a:t>
            </a:r>
            <a:r>
              <a:rPr lang="x-none" altLang="zh-TW" sz="2800" b="1" dirty="0">
                <a:solidFill>
                  <a:srgbClr val="FF0000"/>
                </a:solidFill>
                <a:latin typeface="標楷體" panose="03000509000000000000" pitchFamily="65" charset="-120"/>
                <a:ea typeface="標楷體" panose="03000509000000000000" pitchFamily="65" charset="-120"/>
              </a:rPr>
              <a:t>92</a:t>
            </a:r>
            <a:r>
              <a:rPr lang="x-none" altLang="zh-TW" sz="2800" b="1" dirty="0" smtClean="0">
                <a:solidFill>
                  <a:srgbClr val="FF0000"/>
                </a:solidFill>
                <a:latin typeface="標楷體" panose="03000509000000000000" pitchFamily="65" charset="-120"/>
                <a:ea typeface="標楷體" panose="03000509000000000000" pitchFamily="65" charset="-120"/>
              </a:rPr>
              <a:t>%</a:t>
            </a:r>
            <a:r>
              <a:rPr lang="zh-TW" altLang="en-US" sz="2800" b="1" dirty="0" smtClean="0">
                <a:solidFill>
                  <a:srgbClr val="FF0000"/>
                </a:solidFill>
                <a:latin typeface="標楷體" panose="03000509000000000000" pitchFamily="65" charset="-120"/>
                <a:ea typeface="標楷體" panose="03000509000000000000" pitchFamily="65" charset="-120"/>
              </a:rPr>
              <a:t> </a:t>
            </a:r>
            <a:r>
              <a:rPr lang="zh-TW" altLang="zh-TW" sz="2800" b="1" dirty="0" smtClean="0">
                <a:latin typeface="標楷體" panose="03000509000000000000" pitchFamily="65" charset="-120"/>
                <a:ea typeface="標楷體" panose="03000509000000000000" pitchFamily="65" charset="-120"/>
              </a:rPr>
              <a:t>感到</a:t>
            </a:r>
            <a:r>
              <a:rPr lang="x-none" altLang="zh-TW" sz="2800" b="1" dirty="0">
                <a:latin typeface="標楷體" panose="03000509000000000000" pitchFamily="65" charset="-120"/>
                <a:ea typeface="標楷體" panose="03000509000000000000" pitchFamily="65" charset="-120"/>
              </a:rPr>
              <a:t>有助</a:t>
            </a:r>
            <a:r>
              <a:rPr lang="zh-TW" altLang="zh-TW" sz="2800" b="1" dirty="0">
                <a:latin typeface="標楷體" panose="03000509000000000000" pitchFamily="65" charset="-120"/>
                <a:ea typeface="標楷體" panose="03000509000000000000" pitchFamily="65" charset="-120"/>
              </a:rPr>
              <a:t>其</a:t>
            </a:r>
            <a:r>
              <a:rPr lang="x-none" altLang="zh-TW" sz="2800" b="1" dirty="0">
                <a:solidFill>
                  <a:srgbClr val="FF0000"/>
                </a:solidFill>
                <a:latin typeface="標楷體" panose="03000509000000000000" pitchFamily="65" charset="-120"/>
                <a:ea typeface="標楷體" panose="03000509000000000000" pitchFamily="65" charset="-120"/>
              </a:rPr>
              <a:t>課堂教學</a:t>
            </a:r>
            <a:endParaRPr lang="zh-TW" altLang="zh-TW" sz="2800" b="1" dirty="0">
              <a:solidFill>
                <a:srgbClr val="FF0000"/>
              </a:solidFill>
              <a:latin typeface="標楷體" panose="03000509000000000000" pitchFamily="65" charset="-120"/>
              <a:ea typeface="標楷體" panose="03000509000000000000" pitchFamily="65" charset="-120"/>
            </a:endParaRPr>
          </a:p>
          <a:p>
            <a:pPr lvl="0">
              <a:lnSpc>
                <a:spcPts val="3200"/>
              </a:lnSpc>
            </a:pPr>
            <a:r>
              <a:rPr lang="zh-TW" altLang="en-US" sz="2800" b="1" dirty="0">
                <a:solidFill>
                  <a:srgbClr val="FFC000"/>
                </a:solidFill>
                <a:latin typeface="標楷體" panose="03000509000000000000" pitchFamily="65" charset="-120"/>
                <a:ea typeface="標楷體" panose="03000509000000000000" pitchFamily="65" charset="-120"/>
              </a:rPr>
              <a:t> </a:t>
            </a:r>
            <a:r>
              <a:rPr lang="x-none" altLang="zh-TW" sz="2800" b="1" dirty="0">
                <a:solidFill>
                  <a:srgbClr val="FF0000"/>
                </a:solidFill>
                <a:latin typeface="標楷體" panose="03000509000000000000" pitchFamily="65" charset="-120"/>
                <a:ea typeface="標楷體" panose="03000509000000000000" pitchFamily="65" charset="-120"/>
              </a:rPr>
              <a:t>89</a:t>
            </a:r>
            <a:r>
              <a:rPr lang="x-none" altLang="zh-TW" sz="2800" b="1" dirty="0" smtClean="0">
                <a:solidFill>
                  <a:srgbClr val="FF0000"/>
                </a:solidFill>
                <a:latin typeface="標楷體" panose="03000509000000000000" pitchFamily="65" charset="-120"/>
                <a:ea typeface="標楷體" panose="03000509000000000000" pitchFamily="65" charset="-120"/>
              </a:rPr>
              <a:t>%</a:t>
            </a:r>
            <a:r>
              <a:rPr lang="zh-TW" altLang="en-US" sz="2800" b="1" dirty="0" smtClean="0">
                <a:solidFill>
                  <a:srgbClr val="FF0000"/>
                </a:solidFill>
                <a:latin typeface="標楷體" panose="03000509000000000000" pitchFamily="65" charset="-120"/>
                <a:ea typeface="標楷體" panose="03000509000000000000" pitchFamily="65" charset="-120"/>
              </a:rPr>
              <a:t> </a:t>
            </a:r>
            <a:r>
              <a:rPr lang="x-none" altLang="zh-TW" sz="2800" b="1" dirty="0" smtClean="0">
                <a:latin typeface="標楷體" panose="03000509000000000000" pitchFamily="65" charset="-120"/>
                <a:ea typeface="標楷體" panose="03000509000000000000" pitchFamily="65" charset="-120"/>
              </a:rPr>
              <a:t>會跟其他老師</a:t>
            </a:r>
            <a:r>
              <a:rPr lang="x-none" altLang="zh-TW" sz="2800" b="1" dirty="0" smtClean="0">
                <a:solidFill>
                  <a:srgbClr val="FF0000"/>
                </a:solidFill>
                <a:latin typeface="標楷體" panose="03000509000000000000" pitchFamily="65" charset="-120"/>
                <a:ea typeface="標楷體" panose="03000509000000000000" pitchFamily="65" charset="-120"/>
              </a:rPr>
              <a:t>分享</a:t>
            </a:r>
            <a:r>
              <a:rPr lang="x-none" altLang="zh-TW" sz="2800" b="1" dirty="0" smtClean="0">
                <a:latin typeface="標楷體" panose="03000509000000000000" pitchFamily="65" charset="-120"/>
                <a:ea typeface="標楷體" panose="03000509000000000000" pitchFamily="65" charset="-120"/>
              </a:rPr>
              <a:t>研習</a:t>
            </a:r>
            <a:r>
              <a:rPr lang="x-none" altLang="zh-TW" sz="2800" b="1" dirty="0" smtClean="0">
                <a:solidFill>
                  <a:srgbClr val="FF0000"/>
                </a:solidFill>
                <a:latin typeface="標楷體" panose="03000509000000000000" pitchFamily="65" charset="-120"/>
                <a:ea typeface="標楷體" panose="03000509000000000000" pitchFamily="65" charset="-120"/>
              </a:rPr>
              <a:t>所</a:t>
            </a:r>
            <a:r>
              <a:rPr lang="zh-TW" altLang="en-US" sz="2800" b="1" dirty="0" smtClean="0">
                <a:solidFill>
                  <a:srgbClr val="FF0000"/>
                </a:solidFill>
                <a:latin typeface="標楷體" panose="03000509000000000000" pitchFamily="65" charset="-120"/>
                <a:ea typeface="標楷體" panose="03000509000000000000" pitchFamily="65" charset="-120"/>
              </a:rPr>
              <a:t>得</a:t>
            </a:r>
            <a:endParaRPr lang="zh-TW" altLang="zh-TW" sz="2800" b="1" dirty="0">
              <a:solidFill>
                <a:srgbClr val="FF0000"/>
              </a:solidFill>
              <a:latin typeface="標楷體" panose="03000509000000000000" pitchFamily="65" charset="-120"/>
              <a:ea typeface="標楷體" panose="03000509000000000000" pitchFamily="65" charset="-120"/>
            </a:endParaRPr>
          </a:p>
          <a:p>
            <a:pPr lvl="0">
              <a:lnSpc>
                <a:spcPts val="3200"/>
              </a:lnSpc>
            </a:pPr>
            <a:r>
              <a:rPr lang="zh-TW" altLang="en-US" sz="2800" b="1" dirty="0">
                <a:solidFill>
                  <a:srgbClr val="FFC000"/>
                </a:solidFill>
                <a:latin typeface="標楷體" panose="03000509000000000000" pitchFamily="65" charset="-120"/>
                <a:ea typeface="標楷體" panose="03000509000000000000" pitchFamily="65" charset="-120"/>
              </a:rPr>
              <a:t> </a:t>
            </a:r>
            <a:r>
              <a:rPr lang="x-none" altLang="zh-TW" sz="2800" b="1" dirty="0">
                <a:solidFill>
                  <a:srgbClr val="FF0000"/>
                </a:solidFill>
                <a:latin typeface="標楷體" panose="03000509000000000000" pitchFamily="65" charset="-120"/>
                <a:ea typeface="標楷體" panose="03000509000000000000" pitchFamily="65" charset="-120"/>
              </a:rPr>
              <a:t>89</a:t>
            </a:r>
            <a:r>
              <a:rPr lang="x-none" altLang="zh-TW" sz="2800" b="1" dirty="0" smtClean="0">
                <a:solidFill>
                  <a:srgbClr val="FF0000"/>
                </a:solidFill>
                <a:latin typeface="標楷體" panose="03000509000000000000" pitchFamily="65" charset="-120"/>
                <a:ea typeface="標楷體" panose="03000509000000000000" pitchFamily="65" charset="-120"/>
              </a:rPr>
              <a:t>%</a:t>
            </a:r>
            <a:r>
              <a:rPr lang="zh-TW" altLang="en-US" sz="2800" b="1" dirty="0" smtClean="0">
                <a:solidFill>
                  <a:srgbClr val="FF0000"/>
                </a:solidFill>
                <a:latin typeface="標楷體" panose="03000509000000000000" pitchFamily="65" charset="-120"/>
                <a:ea typeface="標楷體" panose="03000509000000000000" pitchFamily="65" charset="-120"/>
              </a:rPr>
              <a:t> </a:t>
            </a:r>
            <a:r>
              <a:rPr lang="x-none" altLang="zh-TW" sz="2800" b="1" dirty="0" smtClean="0">
                <a:latin typeface="標楷體" panose="03000509000000000000" pitchFamily="65" charset="-120"/>
                <a:ea typeface="標楷體" panose="03000509000000000000" pitchFamily="65" charset="-120"/>
              </a:rPr>
              <a:t>對</a:t>
            </a:r>
            <a:r>
              <a:rPr lang="zh-TW" altLang="zh-TW" sz="2800" b="1" dirty="0">
                <a:latin typeface="標楷體" panose="03000509000000000000" pitchFamily="65" charset="-120"/>
                <a:ea typeface="標楷體" panose="03000509000000000000" pitchFamily="65" charset="-120"/>
              </a:rPr>
              <a:t>學校</a:t>
            </a:r>
            <a:r>
              <a:rPr lang="x-none" altLang="zh-TW" sz="2800" b="1" dirty="0">
                <a:solidFill>
                  <a:srgbClr val="FF0000"/>
                </a:solidFill>
                <a:latin typeface="標楷體" panose="03000509000000000000" pitchFamily="65" charset="-120"/>
                <a:ea typeface="標楷體" panose="03000509000000000000" pitchFamily="65" charset="-120"/>
              </a:rPr>
              <a:t>校本課程</a:t>
            </a:r>
            <a:r>
              <a:rPr lang="x-none" altLang="zh-TW" sz="2800" b="1" dirty="0">
                <a:latin typeface="標楷體" panose="03000509000000000000" pitchFamily="65" charset="-120"/>
                <a:ea typeface="標楷體" panose="03000509000000000000" pitchFamily="65" charset="-120"/>
              </a:rPr>
              <a:t>有更具體想法</a:t>
            </a:r>
            <a:endParaRPr lang="zh-TW" altLang="zh-TW" sz="2800" b="1" dirty="0">
              <a:latin typeface="標楷體" panose="03000509000000000000" pitchFamily="65" charset="-120"/>
              <a:ea typeface="標楷體" panose="03000509000000000000" pitchFamily="65" charset="-120"/>
            </a:endParaRPr>
          </a:p>
          <a:p>
            <a:pPr lvl="0">
              <a:lnSpc>
                <a:spcPts val="3200"/>
              </a:lnSpc>
            </a:pPr>
            <a:r>
              <a:rPr lang="zh-TW" altLang="en-US" sz="2800" b="1" dirty="0">
                <a:solidFill>
                  <a:srgbClr val="FFC000"/>
                </a:solidFill>
                <a:latin typeface="標楷體" panose="03000509000000000000" pitchFamily="65" charset="-120"/>
                <a:ea typeface="標楷體" panose="03000509000000000000" pitchFamily="65" charset="-120"/>
              </a:rPr>
              <a:t> </a:t>
            </a:r>
            <a:r>
              <a:rPr lang="x-none" altLang="zh-TW" sz="2800" b="1" dirty="0">
                <a:solidFill>
                  <a:srgbClr val="FF0000"/>
                </a:solidFill>
                <a:latin typeface="標楷體" panose="03000509000000000000" pitchFamily="65" charset="-120"/>
                <a:ea typeface="標楷體" panose="03000509000000000000" pitchFamily="65" charset="-120"/>
              </a:rPr>
              <a:t>94</a:t>
            </a:r>
            <a:r>
              <a:rPr lang="x-none" altLang="zh-TW" sz="2800" b="1" dirty="0" smtClean="0">
                <a:solidFill>
                  <a:srgbClr val="FF0000"/>
                </a:solidFill>
                <a:latin typeface="標楷體" panose="03000509000000000000" pitchFamily="65" charset="-120"/>
                <a:ea typeface="標楷體" panose="03000509000000000000" pitchFamily="65" charset="-120"/>
              </a:rPr>
              <a:t>%</a:t>
            </a:r>
            <a:r>
              <a:rPr lang="zh-TW" altLang="en-US" sz="2800" b="1" dirty="0" smtClean="0">
                <a:solidFill>
                  <a:srgbClr val="FF0000"/>
                </a:solidFill>
                <a:latin typeface="標楷體" panose="03000509000000000000" pitchFamily="65" charset="-120"/>
                <a:ea typeface="標楷體" panose="03000509000000000000" pitchFamily="65" charset="-120"/>
              </a:rPr>
              <a:t> </a:t>
            </a:r>
            <a:r>
              <a:rPr lang="x-none" altLang="zh-TW" sz="2800" b="1" dirty="0" smtClean="0">
                <a:latin typeface="標楷體" panose="03000509000000000000" pitchFamily="65" charset="-120"/>
                <a:ea typeface="標楷體" panose="03000509000000000000" pitchFamily="65" charset="-120"/>
              </a:rPr>
              <a:t>覺得研習</a:t>
            </a:r>
            <a:r>
              <a:rPr lang="x-none" altLang="zh-TW" sz="2800" b="1" dirty="0" smtClean="0">
                <a:solidFill>
                  <a:srgbClr val="FF0000"/>
                </a:solidFill>
                <a:latin typeface="標楷體" panose="03000509000000000000" pitchFamily="65" charset="-120"/>
                <a:ea typeface="標楷體" panose="03000509000000000000" pitchFamily="65" charset="-120"/>
              </a:rPr>
              <a:t>很有幫助</a:t>
            </a:r>
            <a:endParaRPr lang="zh-TW" altLang="zh-TW" sz="2800" b="1" dirty="0">
              <a:solidFill>
                <a:srgbClr val="FF0000"/>
              </a:solidFill>
              <a:latin typeface="標楷體" panose="03000509000000000000" pitchFamily="65" charset="-120"/>
              <a:ea typeface="標楷體" panose="03000509000000000000" pitchFamily="65" charset="-120"/>
            </a:endParaRPr>
          </a:p>
          <a:p>
            <a:pPr lvl="0">
              <a:lnSpc>
                <a:spcPts val="3200"/>
              </a:lnSpc>
            </a:pPr>
            <a:r>
              <a:rPr lang="x-none" altLang="zh-TW" sz="2800" b="1" dirty="0">
                <a:solidFill>
                  <a:srgbClr val="FF0000"/>
                </a:solidFill>
                <a:latin typeface="標楷體" panose="03000509000000000000" pitchFamily="65" charset="-120"/>
                <a:ea typeface="標楷體" panose="03000509000000000000" pitchFamily="65" charset="-120"/>
              </a:rPr>
              <a:t>100</a:t>
            </a:r>
            <a:r>
              <a:rPr lang="x-none" altLang="zh-TW" sz="2800" b="1" dirty="0" smtClean="0">
                <a:solidFill>
                  <a:srgbClr val="FF0000"/>
                </a:solidFill>
                <a:latin typeface="標楷體" panose="03000509000000000000" pitchFamily="65" charset="-120"/>
                <a:ea typeface="標楷體" panose="03000509000000000000" pitchFamily="65" charset="-120"/>
              </a:rPr>
              <a:t>%</a:t>
            </a:r>
            <a:r>
              <a:rPr lang="zh-TW" altLang="en-US" sz="2800" b="1" dirty="0" smtClean="0">
                <a:solidFill>
                  <a:srgbClr val="FF0000"/>
                </a:solidFill>
                <a:latin typeface="標楷體" panose="03000509000000000000" pitchFamily="65" charset="-120"/>
                <a:ea typeface="標楷體" panose="03000509000000000000" pitchFamily="65" charset="-120"/>
              </a:rPr>
              <a:t> </a:t>
            </a:r>
            <a:r>
              <a:rPr lang="zh-TW" altLang="zh-TW" sz="2800" b="1" dirty="0" smtClean="0">
                <a:latin typeface="標楷體" panose="03000509000000000000" pitchFamily="65" charset="-120"/>
                <a:ea typeface="標楷體" panose="03000509000000000000" pitchFamily="65" charset="-120"/>
              </a:rPr>
              <a:t>曾</a:t>
            </a:r>
            <a:r>
              <a:rPr lang="zh-TW" altLang="zh-TW" sz="2800" b="1" dirty="0">
                <a:latin typeface="標楷體" panose="03000509000000000000" pitchFamily="65" charset="-120"/>
                <a:ea typeface="標楷體" panose="03000509000000000000" pitchFamily="65" charset="-120"/>
              </a:rPr>
              <a:t>運用</a:t>
            </a:r>
            <a:r>
              <a:rPr lang="x-none" altLang="zh-TW" sz="2800" b="1" dirty="0">
                <a:latin typeface="標楷體" panose="03000509000000000000" pitchFamily="65" charset="-120"/>
                <a:ea typeface="標楷體" panose="03000509000000000000" pitchFamily="65" charset="-120"/>
              </a:rPr>
              <a:t>研習</a:t>
            </a:r>
            <a:r>
              <a:rPr lang="zh-TW" altLang="zh-TW" sz="2800" b="1" dirty="0">
                <a:latin typeface="標楷體" panose="03000509000000000000" pitchFamily="65" charset="-120"/>
                <a:ea typeface="標楷體" panose="03000509000000000000" pitchFamily="65" charset="-120"/>
              </a:rPr>
              <a:t>介紹的</a:t>
            </a:r>
            <a:r>
              <a:rPr lang="zh-TW" altLang="zh-TW" sz="2800" b="1" dirty="0">
                <a:solidFill>
                  <a:srgbClr val="FF0000"/>
                </a:solidFill>
                <a:latin typeface="標楷體" panose="03000509000000000000" pitchFamily="65" charset="-120"/>
                <a:ea typeface="標楷體" panose="03000509000000000000" pitchFamily="65" charset="-120"/>
              </a:rPr>
              <a:t>教學策略</a:t>
            </a:r>
            <a:endParaRPr lang="en-US" altLang="zh-TW" sz="2800" b="1" dirty="0">
              <a:solidFill>
                <a:srgbClr val="FF0000"/>
              </a:solidFill>
              <a:latin typeface="標楷體" panose="03000509000000000000" pitchFamily="65" charset="-120"/>
              <a:ea typeface="標楷體" panose="03000509000000000000" pitchFamily="65" charset="-120"/>
            </a:endParaRPr>
          </a:p>
          <a:p>
            <a:pPr lvl="0">
              <a:lnSpc>
                <a:spcPts val="3200"/>
              </a:lnSpc>
            </a:pPr>
            <a:r>
              <a:rPr lang="zh-TW" altLang="en-US" sz="2800" b="1" dirty="0">
                <a:solidFill>
                  <a:srgbClr val="FFC000"/>
                </a:solidFill>
                <a:latin typeface="標楷體" panose="03000509000000000000" pitchFamily="65" charset="-120"/>
                <a:ea typeface="標楷體" panose="03000509000000000000" pitchFamily="65" charset="-120"/>
              </a:rPr>
              <a:t> </a:t>
            </a:r>
            <a:r>
              <a:rPr lang="x-none" altLang="zh-TW" sz="2800" b="1" dirty="0">
                <a:solidFill>
                  <a:srgbClr val="FF0000"/>
                </a:solidFill>
                <a:latin typeface="標楷體" panose="03000509000000000000" pitchFamily="65" charset="-120"/>
                <a:ea typeface="標楷體" panose="03000509000000000000" pitchFamily="65" charset="-120"/>
              </a:rPr>
              <a:t>90</a:t>
            </a:r>
            <a:r>
              <a:rPr lang="x-none" altLang="zh-TW" sz="2800" b="1" dirty="0" smtClean="0">
                <a:solidFill>
                  <a:srgbClr val="FF0000"/>
                </a:solidFill>
                <a:latin typeface="標楷體" panose="03000509000000000000" pitchFamily="65" charset="-120"/>
                <a:ea typeface="標楷體" panose="03000509000000000000" pitchFamily="65" charset="-120"/>
              </a:rPr>
              <a:t>%</a:t>
            </a:r>
            <a:r>
              <a:rPr lang="zh-TW" altLang="en-US" sz="2800" b="1" dirty="0" smtClean="0">
                <a:solidFill>
                  <a:srgbClr val="FF0000"/>
                </a:solidFill>
                <a:latin typeface="標楷體" panose="03000509000000000000" pitchFamily="65" charset="-120"/>
                <a:ea typeface="標楷體" panose="03000509000000000000" pitchFamily="65" charset="-120"/>
              </a:rPr>
              <a:t> </a:t>
            </a:r>
            <a:r>
              <a:rPr lang="x-none" altLang="zh-TW" sz="2800" b="1" dirty="0" smtClean="0">
                <a:latin typeface="標楷體" panose="03000509000000000000" pitchFamily="65" charset="-120"/>
                <a:ea typeface="標楷體" panose="03000509000000000000" pitchFamily="65" charset="-120"/>
              </a:rPr>
              <a:t>運用後有提升學生</a:t>
            </a:r>
            <a:r>
              <a:rPr lang="x-none" altLang="zh-TW" sz="2800" b="1" dirty="0" smtClean="0">
                <a:solidFill>
                  <a:srgbClr val="FF0000"/>
                </a:solidFill>
                <a:latin typeface="標楷體" panose="03000509000000000000" pitchFamily="65" charset="-120"/>
                <a:ea typeface="標楷體" panose="03000509000000000000" pitchFamily="65" charset="-120"/>
              </a:rPr>
              <a:t>學習成效</a:t>
            </a:r>
            <a:endParaRPr lang="zh-TW" altLang="zh-TW" sz="2800" b="1" dirty="0">
              <a:solidFill>
                <a:srgbClr val="FF0000"/>
              </a:solidFill>
              <a:latin typeface="標楷體" panose="03000509000000000000" pitchFamily="65" charset="-120"/>
              <a:ea typeface="標楷體" panose="03000509000000000000" pitchFamily="65" charset="-120"/>
            </a:endParaRPr>
          </a:p>
          <a:p>
            <a:pPr lvl="0">
              <a:lnSpc>
                <a:spcPts val="3200"/>
              </a:lnSpc>
            </a:pPr>
            <a:r>
              <a:rPr lang="zh-TW" altLang="en-US" sz="2800" b="1" dirty="0">
                <a:solidFill>
                  <a:srgbClr val="FFC000"/>
                </a:solidFill>
                <a:latin typeface="標楷體" panose="03000509000000000000" pitchFamily="65" charset="-120"/>
                <a:ea typeface="標楷體" panose="03000509000000000000" pitchFamily="65" charset="-120"/>
              </a:rPr>
              <a:t> </a:t>
            </a:r>
            <a:r>
              <a:rPr lang="x-none" altLang="zh-TW" sz="2800" b="1" dirty="0">
                <a:solidFill>
                  <a:srgbClr val="FF0000"/>
                </a:solidFill>
                <a:latin typeface="標楷體" panose="03000509000000000000" pitchFamily="65" charset="-120"/>
                <a:ea typeface="標楷體" panose="03000509000000000000" pitchFamily="65" charset="-120"/>
              </a:rPr>
              <a:t>94</a:t>
            </a:r>
            <a:r>
              <a:rPr lang="x-none" altLang="zh-TW" sz="2800" b="1" dirty="0" smtClean="0">
                <a:solidFill>
                  <a:srgbClr val="FF0000"/>
                </a:solidFill>
                <a:latin typeface="標楷體" panose="03000509000000000000" pitchFamily="65" charset="-120"/>
                <a:ea typeface="標楷體" panose="03000509000000000000" pitchFamily="65" charset="-120"/>
              </a:rPr>
              <a:t>%</a:t>
            </a:r>
            <a:r>
              <a:rPr lang="zh-TW" altLang="en-US" sz="2800" b="1" dirty="0" smtClean="0">
                <a:solidFill>
                  <a:srgbClr val="FF0000"/>
                </a:solidFill>
                <a:latin typeface="標楷體" panose="03000509000000000000" pitchFamily="65" charset="-120"/>
                <a:ea typeface="標楷體" panose="03000509000000000000" pitchFamily="65" charset="-120"/>
              </a:rPr>
              <a:t> </a:t>
            </a:r>
            <a:r>
              <a:rPr lang="zh-TW" altLang="zh-TW" sz="2800" b="1" dirty="0" smtClean="0">
                <a:latin typeface="標楷體" panose="03000509000000000000" pitchFamily="65" charset="-120"/>
                <a:ea typeface="標楷體" panose="03000509000000000000" pitchFamily="65" charset="-120"/>
              </a:rPr>
              <a:t>曾</a:t>
            </a:r>
            <a:r>
              <a:rPr lang="zh-TW" altLang="zh-TW" sz="2800" b="1" dirty="0" smtClean="0">
                <a:solidFill>
                  <a:srgbClr val="FF0000"/>
                </a:solidFill>
                <a:latin typeface="標楷體" panose="03000509000000000000" pitchFamily="65" charset="-120"/>
                <a:ea typeface="標楷體" panose="03000509000000000000" pitchFamily="65" charset="-120"/>
              </a:rPr>
              <a:t>和</a:t>
            </a:r>
            <a:r>
              <a:rPr lang="zh-TW" altLang="zh-TW" sz="2800" b="1" dirty="0">
                <a:solidFill>
                  <a:srgbClr val="FF0000"/>
                </a:solidFill>
                <a:latin typeface="標楷體" panose="03000509000000000000" pitchFamily="65" charset="-120"/>
                <a:ea typeface="標楷體" panose="03000509000000000000" pitchFamily="65" charset="-120"/>
              </a:rPr>
              <a:t>同事分享</a:t>
            </a:r>
            <a:r>
              <a:rPr lang="zh-TW" altLang="zh-TW" sz="2800" b="1" dirty="0">
                <a:latin typeface="標楷體" panose="03000509000000000000" pitchFamily="65" charset="-120"/>
                <a:ea typeface="標楷體" panose="03000509000000000000" pitchFamily="65" charset="-120"/>
              </a:rPr>
              <a:t>該項教學</a:t>
            </a:r>
            <a:r>
              <a:rPr lang="zh-TW" altLang="zh-TW" sz="2800" b="1" dirty="0">
                <a:solidFill>
                  <a:schemeClr val="accent5">
                    <a:lumMod val="20000"/>
                    <a:lumOff val="80000"/>
                  </a:schemeClr>
                </a:solidFill>
                <a:latin typeface="標楷體" panose="03000509000000000000" pitchFamily="65" charset="-120"/>
                <a:ea typeface="標楷體" panose="03000509000000000000" pitchFamily="65" charset="-120"/>
              </a:rPr>
              <a:t>經驗</a:t>
            </a:r>
          </a:p>
          <a:p>
            <a:pPr lvl="0">
              <a:lnSpc>
                <a:spcPts val="3200"/>
              </a:lnSpc>
            </a:pPr>
            <a:r>
              <a:rPr lang="zh-TW" altLang="en-US" sz="2800" b="1" dirty="0">
                <a:solidFill>
                  <a:srgbClr val="FFC000"/>
                </a:solidFill>
                <a:latin typeface="標楷體" panose="03000509000000000000" pitchFamily="65" charset="-120"/>
                <a:ea typeface="標楷體" panose="03000509000000000000" pitchFamily="65" charset="-120"/>
              </a:rPr>
              <a:t> </a:t>
            </a:r>
            <a:r>
              <a:rPr lang="x-none" altLang="zh-TW" sz="2800" b="1" dirty="0">
                <a:solidFill>
                  <a:srgbClr val="FF0000"/>
                </a:solidFill>
                <a:latin typeface="標楷體" panose="03000509000000000000" pitchFamily="65" charset="-120"/>
                <a:ea typeface="標楷體" panose="03000509000000000000" pitchFamily="65" charset="-120"/>
              </a:rPr>
              <a:t>85</a:t>
            </a:r>
            <a:r>
              <a:rPr lang="x-none" altLang="zh-TW" sz="2800" b="1" dirty="0" smtClean="0">
                <a:solidFill>
                  <a:srgbClr val="FF0000"/>
                </a:solidFill>
                <a:latin typeface="標楷體" panose="03000509000000000000" pitchFamily="65" charset="-120"/>
                <a:ea typeface="標楷體" panose="03000509000000000000" pitchFamily="65" charset="-120"/>
              </a:rPr>
              <a:t>%</a:t>
            </a:r>
            <a:r>
              <a:rPr lang="zh-TW" altLang="en-US" sz="2800" b="1" dirty="0" smtClean="0">
                <a:solidFill>
                  <a:srgbClr val="FF0000"/>
                </a:solidFill>
                <a:latin typeface="標楷體" panose="03000509000000000000" pitchFamily="65" charset="-120"/>
                <a:ea typeface="標楷體" panose="03000509000000000000" pitchFamily="65" charset="-120"/>
              </a:rPr>
              <a:t> </a:t>
            </a:r>
            <a:r>
              <a:rPr lang="x-none" altLang="zh-TW" sz="2800" b="1" dirty="0" smtClean="0">
                <a:latin typeface="標楷體" panose="03000509000000000000" pitchFamily="65" charset="-120"/>
                <a:ea typeface="標楷體" panose="03000509000000000000" pitchFamily="65" charset="-120"/>
              </a:rPr>
              <a:t>會</a:t>
            </a:r>
            <a:r>
              <a:rPr lang="x-none" altLang="zh-TW" sz="2800" b="1" dirty="0" smtClean="0">
                <a:solidFill>
                  <a:srgbClr val="FF0000"/>
                </a:solidFill>
                <a:latin typeface="標楷體" panose="03000509000000000000" pitchFamily="65" charset="-120"/>
                <a:ea typeface="標楷體" panose="03000509000000000000" pitchFamily="65" charset="-120"/>
              </a:rPr>
              <a:t>持續運用、分享</a:t>
            </a:r>
            <a:r>
              <a:rPr lang="zh-TW" altLang="zh-TW" sz="2800" b="1" dirty="0" smtClean="0">
                <a:latin typeface="標楷體" panose="03000509000000000000" pitchFamily="65" charset="-120"/>
                <a:ea typeface="標楷體" panose="03000509000000000000" pitchFamily="65" charset="-120"/>
              </a:rPr>
              <a:t>研習</a:t>
            </a:r>
            <a:r>
              <a:rPr lang="x-none" altLang="zh-TW" sz="2800" b="1" dirty="0" smtClean="0">
                <a:latin typeface="標楷體" panose="03000509000000000000" pitchFamily="65" charset="-120"/>
                <a:ea typeface="標楷體" panose="03000509000000000000" pitchFamily="65" charset="-120"/>
              </a:rPr>
              <a:t>所習得的教學策略</a:t>
            </a:r>
            <a:endParaRPr lang="en-US" altLang="zh-TW" sz="2800" b="1" dirty="0">
              <a:latin typeface="標楷體" panose="03000509000000000000" pitchFamily="65" charset="-120"/>
              <a:ea typeface="標楷體" panose="03000509000000000000" pitchFamily="65" charset="-120"/>
            </a:endParaRPr>
          </a:p>
          <a:p>
            <a:pPr lvl="0">
              <a:lnSpc>
                <a:spcPts val="3200"/>
              </a:lnSpc>
            </a:pPr>
            <a:r>
              <a:rPr lang="zh-TW" altLang="en-US" sz="2800" b="1" dirty="0">
                <a:solidFill>
                  <a:srgbClr val="FFC000"/>
                </a:solidFill>
                <a:latin typeface="標楷體" panose="03000509000000000000" pitchFamily="65" charset="-120"/>
                <a:ea typeface="標楷體" panose="03000509000000000000" pitchFamily="65" charset="-120"/>
              </a:rPr>
              <a:t> </a:t>
            </a:r>
            <a:r>
              <a:rPr lang="x-none" altLang="zh-TW" sz="2800" b="1" dirty="0">
                <a:solidFill>
                  <a:srgbClr val="FF0000"/>
                </a:solidFill>
                <a:latin typeface="標楷體" panose="03000509000000000000" pitchFamily="65" charset="-120"/>
                <a:ea typeface="標楷體" panose="03000509000000000000" pitchFamily="65" charset="-120"/>
              </a:rPr>
              <a:t>95</a:t>
            </a:r>
            <a:r>
              <a:rPr lang="x-none" altLang="zh-TW" sz="2800" b="1" dirty="0" smtClean="0">
                <a:solidFill>
                  <a:srgbClr val="FF0000"/>
                </a:solidFill>
                <a:latin typeface="標楷體" panose="03000509000000000000" pitchFamily="65" charset="-120"/>
                <a:ea typeface="標楷體" panose="03000509000000000000" pitchFamily="65" charset="-120"/>
              </a:rPr>
              <a:t>%</a:t>
            </a:r>
            <a:r>
              <a:rPr lang="zh-TW" altLang="en-US" sz="2800" b="1" dirty="0" smtClean="0">
                <a:solidFill>
                  <a:srgbClr val="FF0000"/>
                </a:solidFill>
                <a:latin typeface="標楷體" panose="03000509000000000000" pitchFamily="65" charset="-120"/>
                <a:ea typeface="標楷體" panose="03000509000000000000" pitchFamily="65" charset="-120"/>
              </a:rPr>
              <a:t> </a:t>
            </a:r>
            <a:r>
              <a:rPr lang="zh-TW" altLang="zh-TW" sz="2800" b="1" dirty="0" smtClean="0">
                <a:latin typeface="標楷體" panose="03000509000000000000" pitchFamily="65" charset="-120"/>
                <a:ea typeface="標楷體" panose="03000509000000000000" pitchFamily="65" charset="-120"/>
              </a:rPr>
              <a:t>對</a:t>
            </a:r>
            <a:r>
              <a:rPr lang="x-none" altLang="zh-TW" sz="2800" b="1" dirty="0" smtClean="0">
                <a:latin typeface="標楷體" panose="03000509000000000000" pitchFamily="65" charset="-120"/>
                <a:ea typeface="標楷體" panose="03000509000000000000" pitchFamily="65" charset="-120"/>
              </a:rPr>
              <a:t>此系列輔導協作</a:t>
            </a:r>
            <a:r>
              <a:rPr lang="zh-TW" altLang="zh-TW" sz="2800" b="1" dirty="0">
                <a:latin typeface="標楷體" panose="03000509000000000000" pitchFamily="65" charset="-120"/>
                <a:ea typeface="標楷體" panose="03000509000000000000" pitchFamily="65" charset="-120"/>
              </a:rPr>
              <a:t>師資、課程、教材、時間</a:t>
            </a:r>
            <a:r>
              <a:rPr lang="zh-TW" altLang="zh-TW" sz="2800" b="1" dirty="0" smtClean="0">
                <a:latin typeface="標楷體" panose="03000509000000000000" pitchFamily="65" charset="-120"/>
                <a:ea typeface="標楷體" panose="03000509000000000000" pitchFamily="65" charset="-120"/>
              </a:rPr>
              <a:t>安</a:t>
            </a:r>
            <a:endParaRPr lang="en-US" altLang="zh-TW" sz="2800" b="1" dirty="0" smtClean="0">
              <a:latin typeface="標楷體" panose="03000509000000000000" pitchFamily="65" charset="-120"/>
              <a:ea typeface="標楷體" panose="03000509000000000000" pitchFamily="65" charset="-120"/>
            </a:endParaRPr>
          </a:p>
          <a:p>
            <a:pPr lvl="0">
              <a:lnSpc>
                <a:spcPts val="3200"/>
              </a:lnSpc>
            </a:pPr>
            <a:r>
              <a:rPr lang="zh-TW" altLang="en-US" sz="2800" b="1" dirty="0">
                <a:latin typeface="標楷體" panose="03000509000000000000" pitchFamily="65" charset="-120"/>
                <a:ea typeface="標楷體" panose="03000509000000000000" pitchFamily="65" charset="-120"/>
              </a:rPr>
              <a:t> </a:t>
            </a:r>
            <a:r>
              <a:rPr lang="zh-TW" altLang="en-US" sz="2800" b="1" dirty="0" smtClean="0">
                <a:latin typeface="標楷體" panose="03000509000000000000" pitchFamily="65" charset="-120"/>
                <a:ea typeface="標楷體" panose="03000509000000000000" pitchFamily="65" charset="-120"/>
              </a:rPr>
              <a:t>    </a:t>
            </a:r>
            <a:r>
              <a:rPr lang="zh-TW" altLang="zh-TW" sz="2800" b="1" dirty="0" smtClean="0">
                <a:latin typeface="標楷體" panose="03000509000000000000" pitchFamily="65" charset="-120"/>
                <a:ea typeface="標楷體" panose="03000509000000000000" pitchFamily="65" charset="-120"/>
              </a:rPr>
              <a:t>排</a:t>
            </a:r>
            <a:r>
              <a:rPr lang="x-none" altLang="zh-TW" sz="2800" b="1" dirty="0">
                <a:latin typeface="標楷體" panose="03000509000000000000" pitchFamily="65" charset="-120"/>
                <a:ea typeface="標楷體" panose="03000509000000000000" pitchFamily="65" charset="-120"/>
              </a:rPr>
              <a:t>…</a:t>
            </a:r>
            <a:r>
              <a:rPr lang="zh-TW" altLang="zh-TW" sz="2800" b="1" dirty="0" smtClean="0">
                <a:latin typeface="標楷體" panose="03000509000000000000" pitchFamily="65" charset="-120"/>
                <a:ea typeface="標楷體" panose="03000509000000000000" pitchFamily="65" charset="-120"/>
              </a:rPr>
              <a:t>等</a:t>
            </a:r>
            <a:r>
              <a:rPr lang="x-none" altLang="zh-TW" sz="2800" b="1" dirty="0" smtClean="0">
                <a:solidFill>
                  <a:srgbClr val="FF0000"/>
                </a:solidFill>
                <a:latin typeface="標楷體" panose="03000509000000000000" pitchFamily="65" charset="-120"/>
                <a:ea typeface="標楷體" panose="03000509000000000000" pitchFamily="65" charset="-120"/>
              </a:rPr>
              <a:t>整體感到滿意</a:t>
            </a:r>
            <a:endParaRPr lang="zh-TW" altLang="zh-TW" sz="2800" b="1"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18047248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9" name="向右箭號 4"/>
          <p:cNvSpPr/>
          <p:nvPr/>
        </p:nvSpPr>
        <p:spPr>
          <a:xfrm rot="115874">
            <a:off x="1407273" y="4773148"/>
            <a:ext cx="222168" cy="218444"/>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TW" altLang="en-US" sz="2800" b="1" kern="1200">
              <a:latin typeface="標楷體" panose="03000509000000000000" pitchFamily="65" charset="-120"/>
              <a:ea typeface="標楷體" panose="03000509000000000000" pitchFamily="65" charset="-120"/>
            </a:endParaRPr>
          </a:p>
        </p:txBody>
      </p:sp>
      <p:sp>
        <p:nvSpPr>
          <p:cNvPr id="21" name="向右箭號 4"/>
          <p:cNvSpPr/>
          <p:nvPr/>
        </p:nvSpPr>
        <p:spPr>
          <a:xfrm rot="115874">
            <a:off x="1394787" y="5415501"/>
            <a:ext cx="222168" cy="218444"/>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TW" altLang="en-US" sz="2800" b="1" kern="1200">
              <a:latin typeface="標楷體" panose="03000509000000000000" pitchFamily="65" charset="-120"/>
              <a:ea typeface="標楷體" panose="03000509000000000000" pitchFamily="65" charset="-120"/>
            </a:endParaRPr>
          </a:p>
        </p:txBody>
      </p:sp>
      <p:sp>
        <p:nvSpPr>
          <p:cNvPr id="34" name="矩形 33"/>
          <p:cNvSpPr/>
          <p:nvPr/>
        </p:nvSpPr>
        <p:spPr>
          <a:xfrm>
            <a:off x="179512" y="332656"/>
            <a:ext cx="8712968" cy="5827236"/>
          </a:xfrm>
          <a:prstGeom prst="rect">
            <a:avLst/>
          </a:prstGeom>
        </p:spPr>
        <p:txBody>
          <a:bodyPr wrap="square">
            <a:spAutoFit/>
          </a:bodyPr>
          <a:lstStyle/>
          <a:p>
            <a:pPr algn="ctr">
              <a:lnSpc>
                <a:spcPct val="115000"/>
              </a:lnSpc>
              <a:defRPr/>
            </a:pPr>
            <a:r>
              <a:rPr lang="zh-TW" altLang="en-US" sz="6000" b="1" dirty="0">
                <a:solidFill>
                  <a:srgbClr val="FF0000"/>
                </a:solidFill>
                <a:latin typeface="標楷體" panose="03000509000000000000" pitchFamily="65" charset="-120"/>
                <a:ea typeface="標楷體" panose="03000509000000000000" pitchFamily="65" charset="-120"/>
              </a:rPr>
              <a:t>夥伴協作</a:t>
            </a:r>
            <a:r>
              <a:rPr lang="en-US" altLang="zh-TW" sz="6000" b="1" dirty="0">
                <a:solidFill>
                  <a:srgbClr val="FF0000"/>
                </a:solidFill>
                <a:latin typeface="標楷體" panose="03000509000000000000" pitchFamily="65" charset="-120"/>
                <a:ea typeface="標楷體" panose="03000509000000000000" pitchFamily="65" charset="-120"/>
              </a:rPr>
              <a:t>—</a:t>
            </a:r>
            <a:r>
              <a:rPr lang="zh-TW" altLang="zh-TW" sz="6000" b="1" kern="100" dirty="0">
                <a:solidFill>
                  <a:srgbClr val="FF0000"/>
                </a:solidFill>
                <a:latin typeface="標楷體" panose="03000509000000000000" pitchFamily="65" charset="-120"/>
                <a:ea typeface="標楷體" panose="03000509000000000000" pitchFamily="65" charset="-120"/>
              </a:rPr>
              <a:t>效益評估結果</a:t>
            </a:r>
            <a:endParaRPr lang="en-US" altLang="zh-TW" sz="6000" b="1" kern="100" dirty="0">
              <a:solidFill>
                <a:srgbClr val="FF0000"/>
              </a:solidFill>
              <a:latin typeface="標楷體" panose="03000509000000000000" pitchFamily="65" charset="-120"/>
              <a:ea typeface="標楷體" panose="03000509000000000000" pitchFamily="65" charset="-120"/>
            </a:endParaRPr>
          </a:p>
          <a:p>
            <a:pPr lvl="0">
              <a:lnSpc>
                <a:spcPct val="150000"/>
              </a:lnSpc>
            </a:pPr>
            <a:r>
              <a:rPr lang="zh-TW" altLang="en-US" sz="3200" b="1" dirty="0" smtClean="0">
                <a:latin typeface="標楷體" panose="03000509000000000000" pitchFamily="65" charset="-120"/>
                <a:ea typeface="標楷體" panose="03000509000000000000" pitchFamily="65" charset="-120"/>
                <a:sym typeface="Wingdings"/>
              </a:rPr>
              <a:t>學校行政</a:t>
            </a:r>
            <a:r>
              <a:rPr lang="x-none" altLang="zh-TW" sz="3200" b="1" dirty="0" smtClean="0">
                <a:latin typeface="標楷體" panose="03000509000000000000" pitchFamily="65" charset="-120"/>
                <a:ea typeface="標楷體" panose="03000509000000000000" pitchFamily="65" charset="-120"/>
              </a:rPr>
              <a:t>部分</a:t>
            </a:r>
            <a:endParaRPr lang="zh-TW" altLang="zh-TW" sz="3200" b="1" dirty="0">
              <a:latin typeface="標楷體" panose="03000509000000000000" pitchFamily="65" charset="-120"/>
              <a:ea typeface="標楷體" panose="03000509000000000000" pitchFamily="65" charset="-120"/>
            </a:endParaRPr>
          </a:p>
          <a:p>
            <a:pPr marL="342900" lvl="0" indent="-342900">
              <a:spcBef>
                <a:spcPts val="600"/>
              </a:spcBef>
              <a:buFont typeface="Arial" panose="020B0604020202020204" pitchFamily="34" charset="0"/>
              <a:buChar char="•"/>
            </a:pPr>
            <a:r>
              <a:rPr lang="zh-TW" altLang="zh-TW" sz="3200" b="1" dirty="0">
                <a:latin typeface="標楷體" panose="03000509000000000000" pitchFamily="65" charset="-120"/>
                <a:ea typeface="標楷體" panose="03000509000000000000" pitchFamily="65" charset="-120"/>
              </a:rPr>
              <a:t>對輔導團</a:t>
            </a:r>
            <a:r>
              <a:rPr lang="zh-TW" altLang="en-US" sz="3200" b="1" dirty="0">
                <a:latin typeface="標楷體" panose="03000509000000000000" pitchFamily="65" charset="-120"/>
                <a:ea typeface="標楷體" panose="03000509000000000000" pitchFamily="65" charset="-120"/>
              </a:rPr>
              <a:t>夥伴</a:t>
            </a:r>
            <a:r>
              <a:rPr lang="zh-TW" altLang="zh-TW" sz="3200" b="1" dirty="0">
                <a:latin typeface="標楷體" panose="03000509000000000000" pitchFamily="65" charset="-120"/>
                <a:ea typeface="標楷體" panose="03000509000000000000" pitchFamily="65" charset="-120"/>
              </a:rPr>
              <a:t>專業服務及積極態度深為感佩。</a:t>
            </a:r>
          </a:p>
          <a:p>
            <a:pPr marL="342900" lvl="0" indent="-342900">
              <a:buFont typeface="Arial" panose="020B0604020202020204" pitchFamily="34" charset="0"/>
              <a:buChar char="•"/>
            </a:pPr>
            <a:r>
              <a:rPr lang="zh-TW" altLang="en-US" sz="3200" b="1" dirty="0">
                <a:latin typeface="標楷體" panose="03000509000000000000" pitchFamily="65" charset="-120"/>
                <a:ea typeface="標楷體" panose="03000509000000000000" pitchFamily="65" charset="-120"/>
              </a:rPr>
              <a:t>夥伴</a:t>
            </a:r>
            <a:r>
              <a:rPr lang="x-none" altLang="zh-TW" sz="3200" b="1" dirty="0">
                <a:latin typeface="標楷體" panose="03000509000000000000" pitchFamily="65" charset="-120"/>
                <a:ea typeface="標楷體" panose="03000509000000000000" pitchFamily="65" charset="-120"/>
              </a:rPr>
              <a:t>協作</a:t>
            </a:r>
            <a:r>
              <a:rPr lang="zh-TW" altLang="zh-TW" sz="3200" b="1" dirty="0">
                <a:latin typeface="標楷體" panose="03000509000000000000" pitchFamily="65" charset="-120"/>
                <a:ea typeface="標楷體" panose="03000509000000000000" pitchFamily="65" charset="-120"/>
              </a:rPr>
              <a:t>對教師學習如何</a:t>
            </a:r>
            <a:r>
              <a:rPr lang="zh-TW" altLang="zh-TW" sz="3200" b="1" dirty="0">
                <a:solidFill>
                  <a:srgbClr val="FF0000"/>
                </a:solidFill>
                <a:latin typeface="標楷體" panose="03000509000000000000" pitchFamily="65" charset="-120"/>
                <a:ea typeface="標楷體" panose="03000509000000000000" pitchFamily="65" charset="-120"/>
              </a:rPr>
              <a:t>共備課程</a:t>
            </a:r>
            <a:r>
              <a:rPr lang="zh-TW" altLang="zh-TW" sz="3200" b="1" dirty="0">
                <a:latin typeface="標楷體" panose="03000509000000000000" pitchFamily="65" charset="-120"/>
                <a:ea typeface="標楷體" panose="03000509000000000000" pitchFamily="65" charset="-120"/>
              </a:rPr>
              <a:t>及</a:t>
            </a:r>
            <a:r>
              <a:rPr lang="zh-TW" altLang="zh-TW" sz="3200" b="1" dirty="0">
                <a:solidFill>
                  <a:srgbClr val="FF0000"/>
                </a:solidFill>
                <a:latin typeface="標楷體" panose="03000509000000000000" pitchFamily="65" charset="-120"/>
                <a:ea typeface="標楷體" panose="03000509000000000000" pitchFamily="65" charset="-120"/>
              </a:rPr>
              <a:t>培養互助氛圍</a:t>
            </a:r>
            <a:r>
              <a:rPr lang="zh-TW" altLang="zh-TW" sz="3200" b="1" dirty="0">
                <a:latin typeface="標楷體" panose="03000509000000000000" pitchFamily="65" charset="-120"/>
                <a:ea typeface="標楷體" panose="03000509000000000000" pitchFamily="65" charset="-120"/>
              </a:rPr>
              <a:t>有助益。</a:t>
            </a:r>
          </a:p>
          <a:p>
            <a:pPr marL="342900" lvl="0" indent="-342900">
              <a:buFont typeface="Arial" panose="020B0604020202020204" pitchFamily="34" charset="0"/>
              <a:buChar char="•"/>
            </a:pPr>
            <a:r>
              <a:rPr lang="zh-TW" altLang="en-US" sz="3200" b="1" dirty="0">
                <a:latin typeface="標楷體" panose="03000509000000000000" pitchFamily="65" charset="-120"/>
                <a:ea typeface="標楷體" panose="03000509000000000000" pitchFamily="65" charset="-120"/>
              </a:rPr>
              <a:t>夥伴</a:t>
            </a:r>
            <a:r>
              <a:rPr lang="x-none" altLang="zh-TW" sz="3200" b="1" dirty="0">
                <a:latin typeface="標楷體" panose="03000509000000000000" pitchFamily="65" charset="-120"/>
                <a:ea typeface="標楷體" panose="03000509000000000000" pitchFamily="65" charset="-120"/>
              </a:rPr>
              <a:t>協作</a:t>
            </a:r>
            <a:r>
              <a:rPr lang="zh-TW" altLang="zh-TW" sz="3200" b="1" dirty="0">
                <a:latin typeface="標楷體" panose="03000509000000000000" pitchFamily="65" charset="-120"/>
                <a:ea typeface="標楷體" panose="03000509000000000000" pitchFamily="65" charset="-120"/>
              </a:rPr>
              <a:t>對</a:t>
            </a:r>
            <a:r>
              <a:rPr lang="zh-TW" altLang="en-US" sz="3200" b="1" dirty="0">
                <a:latin typeface="標楷體" panose="03000509000000000000" pitchFamily="65" charset="-120"/>
                <a:ea typeface="標楷體" panose="03000509000000000000" pitchFamily="65" charset="-120"/>
              </a:rPr>
              <a:t>學校</a:t>
            </a:r>
            <a:r>
              <a:rPr lang="zh-TW" altLang="zh-TW" sz="3200" b="1" dirty="0">
                <a:latin typeface="標楷體" panose="03000509000000000000" pitchFamily="65" charset="-120"/>
                <a:ea typeface="標楷體" panose="03000509000000000000" pitchFamily="65" charset="-120"/>
              </a:rPr>
              <a:t>所提出之</a:t>
            </a:r>
            <a:r>
              <a:rPr lang="zh-TW" altLang="zh-TW" sz="3200" b="1" dirty="0">
                <a:solidFill>
                  <a:srgbClr val="FF0000"/>
                </a:solidFill>
                <a:latin typeface="標楷體" panose="03000509000000000000" pitchFamily="65" charset="-120"/>
                <a:ea typeface="標楷體" panose="03000509000000000000" pitchFamily="65" charset="-120"/>
              </a:rPr>
              <a:t>疑難與需求</a:t>
            </a:r>
            <a:r>
              <a:rPr lang="zh-TW" altLang="zh-TW" sz="3200" b="1" dirty="0">
                <a:latin typeface="標楷體" panose="03000509000000000000" pitchFamily="65" charset="-120"/>
                <a:ea typeface="標楷體" panose="03000509000000000000" pitchFamily="65" charset="-120"/>
              </a:rPr>
              <a:t>獲得</a:t>
            </a:r>
            <a:r>
              <a:rPr lang="zh-TW" altLang="zh-TW" sz="3200" b="1" dirty="0">
                <a:solidFill>
                  <a:srgbClr val="FF0000"/>
                </a:solidFill>
                <a:latin typeface="標楷體" panose="03000509000000000000" pitchFamily="65" charset="-120"/>
                <a:ea typeface="標楷體" panose="03000509000000000000" pitchFamily="65" charset="-120"/>
              </a:rPr>
              <a:t>回應與協助</a:t>
            </a:r>
            <a:r>
              <a:rPr lang="zh-TW" altLang="zh-TW" sz="3200" b="1" dirty="0">
                <a:latin typeface="標楷體" panose="03000509000000000000" pitchFamily="65" charset="-120"/>
                <a:ea typeface="標楷體" panose="03000509000000000000" pitchFamily="65" charset="-120"/>
              </a:rPr>
              <a:t>，且有助其推動</a:t>
            </a:r>
            <a:r>
              <a:rPr lang="zh-TW" altLang="zh-TW" sz="3200" b="1" dirty="0">
                <a:solidFill>
                  <a:srgbClr val="FF0000"/>
                </a:solidFill>
                <a:latin typeface="標楷體" panose="03000509000000000000" pitchFamily="65" charset="-120"/>
                <a:ea typeface="標楷體" panose="03000509000000000000" pitchFamily="65" charset="-120"/>
              </a:rPr>
              <a:t>校本課程</a:t>
            </a:r>
            <a:r>
              <a:rPr lang="zh-TW" altLang="zh-TW" sz="3200" b="1" dirty="0">
                <a:latin typeface="標楷體" panose="03000509000000000000" pitchFamily="65" charset="-120"/>
                <a:ea typeface="標楷體" panose="03000509000000000000" pitchFamily="65" charset="-120"/>
              </a:rPr>
              <a:t>發展。</a:t>
            </a:r>
          </a:p>
          <a:p>
            <a:pPr marL="342900" indent="-342900">
              <a:buFont typeface="Arial" panose="020B0604020202020204" pitchFamily="34" charset="0"/>
              <a:buChar char="•"/>
            </a:pPr>
            <a:r>
              <a:rPr lang="zh-TW" altLang="en-US" sz="3200" b="1" dirty="0">
                <a:latin typeface="標楷體" panose="03000509000000000000" pitchFamily="65" charset="-120"/>
                <a:ea typeface="標楷體" panose="03000509000000000000" pitchFamily="65" charset="-120"/>
              </a:rPr>
              <a:t>夥伴</a:t>
            </a:r>
            <a:r>
              <a:rPr lang="zh-TW" altLang="zh-TW" sz="3200" b="1" dirty="0">
                <a:latin typeface="標楷體" panose="03000509000000000000" pitchFamily="65" charset="-120"/>
                <a:ea typeface="標楷體" panose="03000509000000000000" pitchFamily="65" charset="-120"/>
              </a:rPr>
              <a:t>協作</a:t>
            </a:r>
            <a:r>
              <a:rPr lang="zh-TW" altLang="zh-TW" sz="3200" b="1" dirty="0" smtClean="0">
                <a:latin typeface="標楷體" panose="03000509000000000000" pitchFamily="65" charset="-120"/>
                <a:ea typeface="標楷體" panose="03000509000000000000" pitchFamily="65" charset="-120"/>
              </a:rPr>
              <a:t>對於</a:t>
            </a:r>
            <a:r>
              <a:rPr lang="zh-TW" altLang="en-US" sz="3200" b="1" dirty="0" smtClean="0">
                <a:latin typeface="標楷體" panose="03000509000000000000" pitchFamily="65" charset="-120"/>
                <a:ea typeface="標楷體" panose="03000509000000000000" pitchFamily="65" charset="-120"/>
                <a:sym typeface="Wingdings"/>
              </a:rPr>
              <a:t></a:t>
            </a:r>
            <a:r>
              <a:rPr lang="zh-TW" altLang="zh-TW" sz="3200" b="1" dirty="0" smtClean="0">
                <a:latin typeface="標楷體" panose="03000509000000000000" pitchFamily="65" charset="-120"/>
                <a:ea typeface="標楷體" panose="03000509000000000000" pitchFamily="65" charset="-120"/>
              </a:rPr>
              <a:t>學校</a:t>
            </a:r>
            <a:r>
              <a:rPr lang="zh-TW" altLang="zh-TW" sz="3200" b="1" dirty="0">
                <a:latin typeface="標楷體" panose="03000509000000000000" pitchFamily="65" charset="-120"/>
                <a:ea typeface="標楷體" panose="03000509000000000000" pitchFamily="65" charset="-120"/>
              </a:rPr>
              <a:t>課程教學、專業回饋</a:t>
            </a:r>
            <a:r>
              <a:rPr lang="zh-TW" altLang="en-US" sz="3200" b="1" dirty="0">
                <a:latin typeface="標楷體" panose="03000509000000000000" pitchFamily="65" charset="-120"/>
                <a:ea typeface="標楷體" panose="03000509000000000000" pitchFamily="65" charset="-120"/>
              </a:rPr>
              <a:t>、</a:t>
            </a:r>
            <a:r>
              <a:rPr lang="zh-TW" altLang="zh-TW" sz="3200" b="1" dirty="0">
                <a:latin typeface="標楷體" panose="03000509000000000000" pitchFamily="65" charset="-120"/>
                <a:ea typeface="標楷體" panose="03000509000000000000" pitchFamily="65" charset="-120"/>
              </a:rPr>
              <a:t>內部學習氛圍</a:t>
            </a:r>
            <a:r>
              <a:rPr lang="zh-TW" altLang="en-US" sz="3200" b="1" dirty="0">
                <a:latin typeface="標楷體" panose="03000509000000000000" pitchFamily="65" charset="-120"/>
                <a:ea typeface="標楷體" panose="03000509000000000000" pitchFamily="65" charset="-120"/>
              </a:rPr>
              <a:t>與</a:t>
            </a:r>
            <a:r>
              <a:rPr lang="zh-TW" altLang="zh-TW" sz="3200" b="1" dirty="0">
                <a:latin typeface="標楷體" panose="03000509000000000000" pitchFamily="65" charset="-120"/>
                <a:ea typeface="標楷體" panose="03000509000000000000" pitchFamily="65" charset="-120"/>
              </a:rPr>
              <a:t>教學文化</a:t>
            </a:r>
            <a:r>
              <a:rPr lang="zh-TW" altLang="zh-TW" sz="3200" b="1" dirty="0">
                <a:solidFill>
                  <a:srgbClr val="FF0000"/>
                </a:solidFill>
                <a:latin typeface="標楷體" panose="03000509000000000000" pitchFamily="65" charset="-120"/>
                <a:ea typeface="標楷體" panose="03000509000000000000" pitchFamily="65" charset="-120"/>
              </a:rPr>
              <a:t>尚無</a:t>
            </a:r>
            <a:r>
              <a:rPr lang="zh-TW" altLang="zh-TW" sz="3200" b="1" dirty="0">
                <a:latin typeface="標楷體" panose="03000509000000000000" pitchFamily="65" charset="-120"/>
                <a:ea typeface="標楷體" panose="03000509000000000000" pitchFamily="65" charset="-120"/>
              </a:rPr>
              <a:t>明顯助益。</a:t>
            </a:r>
            <a:endParaRPr lang="zh-TW" altLang="zh-TW" sz="3200" kern="100" dirty="0">
              <a:latin typeface="標楷體" panose="03000509000000000000" pitchFamily="65" charset="-120"/>
              <a:ea typeface="標楷體" panose="03000509000000000000" pitchFamily="65" charset="-120"/>
            </a:endParaRPr>
          </a:p>
          <a:p>
            <a:pPr lvl="0">
              <a:lnSpc>
                <a:spcPts val="3200"/>
              </a:lnSpc>
            </a:pPr>
            <a:endParaRPr lang="zh-TW" altLang="zh-TW" sz="2800" b="1"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5010995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9" name="向右箭號 4"/>
          <p:cNvSpPr/>
          <p:nvPr/>
        </p:nvSpPr>
        <p:spPr>
          <a:xfrm rot="115874">
            <a:off x="1407273" y="4773148"/>
            <a:ext cx="222168" cy="218444"/>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TW" altLang="en-US" sz="2800" b="1" kern="1200">
              <a:latin typeface="標楷體" panose="03000509000000000000" pitchFamily="65" charset="-120"/>
              <a:ea typeface="標楷體" panose="03000509000000000000" pitchFamily="65" charset="-120"/>
            </a:endParaRPr>
          </a:p>
        </p:txBody>
      </p:sp>
      <p:sp>
        <p:nvSpPr>
          <p:cNvPr id="21" name="向右箭號 4"/>
          <p:cNvSpPr/>
          <p:nvPr/>
        </p:nvSpPr>
        <p:spPr>
          <a:xfrm rot="115874">
            <a:off x="1394787" y="5415501"/>
            <a:ext cx="222168" cy="218444"/>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TW" altLang="en-US" sz="2800" b="1" kern="1200">
              <a:latin typeface="標楷體" panose="03000509000000000000" pitchFamily="65" charset="-120"/>
              <a:ea typeface="標楷體" panose="03000509000000000000" pitchFamily="65" charset="-120"/>
            </a:endParaRPr>
          </a:p>
        </p:txBody>
      </p:sp>
      <p:sp>
        <p:nvSpPr>
          <p:cNvPr id="34" name="矩形 33"/>
          <p:cNvSpPr/>
          <p:nvPr/>
        </p:nvSpPr>
        <p:spPr>
          <a:xfrm>
            <a:off x="0" y="1052736"/>
            <a:ext cx="9049523" cy="5644302"/>
          </a:xfrm>
          <a:prstGeom prst="rect">
            <a:avLst/>
          </a:prstGeom>
        </p:spPr>
        <p:txBody>
          <a:bodyPr wrap="square">
            <a:spAutoFit/>
          </a:bodyPr>
          <a:lstStyle/>
          <a:p>
            <a:pPr lvl="0" indent="269875" fontAlgn="base">
              <a:spcBef>
                <a:spcPct val="0"/>
              </a:spcBef>
              <a:spcAft>
                <a:spcPct val="0"/>
              </a:spcAft>
            </a:pPr>
            <a:r>
              <a:rPr kumimoji="1" lang="en-US" altLang="zh-TW" sz="2400" dirty="0">
                <a:latin typeface="標楷體" pitchFamily="65" charset="-120"/>
                <a:ea typeface="標楷體" pitchFamily="65" charset="-120"/>
                <a:cs typeface="Times New Roman" pitchFamily="18" charset="0"/>
                <a:sym typeface="Wingdings"/>
              </a:rPr>
              <a:t></a:t>
            </a:r>
            <a:r>
              <a:rPr kumimoji="1" lang="zh-TW" altLang="en-US" sz="2400" b="1" dirty="0" smtClean="0">
                <a:latin typeface="標楷體" pitchFamily="65" charset="-120"/>
                <a:ea typeface="標楷體" pitchFamily="65" charset="-120"/>
                <a:cs typeface="Times New Roman" pitchFamily="18" charset="0"/>
              </a:rPr>
              <a:t>潭</a:t>
            </a:r>
            <a:r>
              <a:rPr kumimoji="1" lang="zh-TW" altLang="en-US" sz="2400" b="1" dirty="0">
                <a:latin typeface="標楷體" pitchFamily="65" charset="-120"/>
                <a:ea typeface="標楷體" pitchFamily="65" charset="-120"/>
                <a:cs typeface="Times New Roman" pitchFamily="18" charset="0"/>
              </a:rPr>
              <a:t>秀國中</a:t>
            </a:r>
            <a:r>
              <a:rPr kumimoji="1" lang="zh-TW" altLang="en-US" sz="2400" b="1" dirty="0">
                <a:solidFill>
                  <a:srgbClr val="FF0000"/>
                </a:solidFill>
                <a:latin typeface="標楷體" pitchFamily="65" charset="-120"/>
                <a:ea typeface="標楷體" pitchFamily="65" charset="-120"/>
                <a:cs typeface="Times New Roman" pitchFamily="18" charset="0"/>
              </a:rPr>
              <a:t>陳勝楠</a:t>
            </a:r>
            <a:r>
              <a:rPr kumimoji="1" lang="zh-TW" altLang="en-US" sz="2400" b="1" dirty="0">
                <a:latin typeface="標楷體" pitchFamily="65" charset="-120"/>
                <a:ea typeface="標楷體" pitchFamily="65" charset="-120"/>
                <a:cs typeface="Times New Roman" pitchFamily="18" charset="0"/>
              </a:rPr>
              <a:t>老師：</a:t>
            </a:r>
            <a:endParaRPr kumimoji="1" lang="zh-TW" altLang="en-US" sz="2400" b="1" dirty="0">
              <a:latin typeface="標楷體" pitchFamily="65" charset="-120"/>
              <a:ea typeface="標楷體" pitchFamily="65" charset="-120"/>
              <a:cs typeface="新細明體" pitchFamily="18" charset="-120"/>
            </a:endParaRPr>
          </a:p>
          <a:p>
            <a:pPr lvl="0" indent="269875" eaLnBrk="0" fontAlgn="base" hangingPunct="0">
              <a:spcBef>
                <a:spcPct val="0"/>
              </a:spcBef>
              <a:spcAft>
                <a:spcPct val="0"/>
              </a:spcAft>
            </a:pPr>
            <a:r>
              <a:rPr kumimoji="1" lang="zh-TW" altLang="en-US" sz="2400" b="1" dirty="0" smtClean="0">
                <a:solidFill>
                  <a:srgbClr val="000000"/>
                </a:solidFill>
                <a:latin typeface="標楷體" pitchFamily="65" charset="-120"/>
                <a:ea typeface="標楷體" pitchFamily="65" charset="-120"/>
                <a:cs typeface="Segoe UI" pitchFamily="34" charset="0"/>
              </a:rPr>
              <a:t>  非常</a:t>
            </a:r>
            <a:r>
              <a:rPr kumimoji="1" lang="zh-TW" altLang="en-US" sz="2400" b="1" dirty="0">
                <a:solidFill>
                  <a:srgbClr val="000000"/>
                </a:solidFill>
                <a:latin typeface="標楷體" pitchFamily="65" charset="-120"/>
                <a:ea typeface="標楷體" pitchFamily="65" charset="-120"/>
                <a:cs typeface="Segoe UI" pitchFamily="34" charset="0"/>
              </a:rPr>
              <a:t>感謝數學輔導團提供給我們學校連續</a:t>
            </a:r>
            <a:r>
              <a:rPr kumimoji="1" lang="en-US" altLang="zh-TW" sz="2400" b="1" dirty="0">
                <a:solidFill>
                  <a:srgbClr val="000000"/>
                </a:solidFill>
                <a:latin typeface="標楷體" pitchFamily="65" charset="-120"/>
                <a:ea typeface="標楷體" pitchFamily="65" charset="-120"/>
                <a:cs typeface="Segoe UI" pitchFamily="34" charset="0"/>
              </a:rPr>
              <a:t>3 </a:t>
            </a:r>
            <a:r>
              <a:rPr kumimoji="1" lang="zh-TW" altLang="en-US" sz="2400" b="1" dirty="0">
                <a:solidFill>
                  <a:srgbClr val="000000"/>
                </a:solidFill>
                <a:latin typeface="標楷體" pitchFamily="65" charset="-120"/>
                <a:ea typeface="標楷體" pitchFamily="65" charset="-120"/>
                <a:cs typeface="Segoe UI" pitchFamily="34" charset="0"/>
              </a:rPr>
              <a:t>次的客製化共同備課、公開課以及議課。讓我了解到</a:t>
            </a:r>
            <a:r>
              <a:rPr kumimoji="1" lang="zh-TW" altLang="en-US" sz="2400" b="1" dirty="0">
                <a:solidFill>
                  <a:srgbClr val="FF0000"/>
                </a:solidFill>
                <a:latin typeface="標楷體" pitchFamily="65" charset="-120"/>
                <a:ea typeface="標楷體" pitchFamily="65" charset="-120"/>
                <a:cs typeface="Segoe UI" pitchFamily="34" charset="0"/>
              </a:rPr>
              <a:t>教師自主教學的內涵</a:t>
            </a:r>
            <a:r>
              <a:rPr kumimoji="1" lang="zh-TW" altLang="en-US" sz="2400" b="1" dirty="0" smtClean="0">
                <a:solidFill>
                  <a:srgbClr val="FF0000"/>
                </a:solidFill>
                <a:latin typeface="標楷體" pitchFamily="65" charset="-120"/>
                <a:ea typeface="標楷體" pitchFamily="65" charset="-120"/>
                <a:cs typeface="Segoe UI" pitchFamily="34" charset="0"/>
              </a:rPr>
              <a:t>，「動手做、慢慢教、才</a:t>
            </a:r>
            <a:r>
              <a:rPr kumimoji="1" lang="zh-TW" altLang="en-US" sz="2400" b="1" dirty="0">
                <a:solidFill>
                  <a:srgbClr val="FF0000"/>
                </a:solidFill>
                <a:latin typeface="標楷體" pitchFamily="65" charset="-120"/>
                <a:ea typeface="標楷體" pitchFamily="65" charset="-120"/>
                <a:cs typeface="Segoe UI" pitchFamily="34" charset="0"/>
              </a:rPr>
              <a:t>會</a:t>
            </a:r>
            <a:r>
              <a:rPr kumimoji="1" lang="zh-TW" altLang="en-US" sz="2400" b="1" dirty="0" smtClean="0">
                <a:solidFill>
                  <a:srgbClr val="FF0000"/>
                </a:solidFill>
                <a:latin typeface="標楷體" pitchFamily="65" charset="-120"/>
                <a:ea typeface="標楷體" pitchFamily="65" charset="-120"/>
                <a:cs typeface="Segoe UI" pitchFamily="34" charset="0"/>
              </a:rPr>
              <a:t>快」</a:t>
            </a:r>
            <a:r>
              <a:rPr kumimoji="1" lang="zh-TW" altLang="en-US" sz="2400" b="1" dirty="0" smtClean="0">
                <a:solidFill>
                  <a:srgbClr val="000000"/>
                </a:solidFill>
                <a:latin typeface="標楷體" pitchFamily="65" charset="-120"/>
                <a:ea typeface="標楷體" pitchFamily="65" charset="-120"/>
                <a:cs typeface="Segoe UI" pitchFamily="34" charset="0"/>
              </a:rPr>
              <a:t>。</a:t>
            </a:r>
            <a:r>
              <a:rPr kumimoji="1" lang="zh-TW" altLang="en-US" sz="2400" b="1" dirty="0">
                <a:solidFill>
                  <a:srgbClr val="000000"/>
                </a:solidFill>
                <a:latin typeface="標楷體" pitchFamily="65" charset="-120"/>
                <a:ea typeface="標楷體" pitchFamily="65" charset="-120"/>
                <a:cs typeface="Segoe UI" pitchFamily="34" charset="0"/>
              </a:rPr>
              <a:t>也提供給本校老師們看到一些不同自己以往的教學，會有刺激及自我思考。其實給學生自己慢慢做，慢慢感受，教師給關鍵性的想法，及迷思釐清，學生才真正會，不僅可以改善學生學習意願，學生自己也可以有成就感，學到東西。</a:t>
            </a:r>
            <a:endParaRPr kumimoji="1" lang="zh-TW" altLang="en-US" sz="2400" b="1" dirty="0">
              <a:latin typeface="標楷體" pitchFamily="65" charset="-120"/>
              <a:ea typeface="標楷體" pitchFamily="65" charset="-120"/>
              <a:cs typeface="新細明體" pitchFamily="18" charset="-120"/>
            </a:endParaRPr>
          </a:p>
          <a:p>
            <a:pPr lvl="0" indent="269875" eaLnBrk="0" fontAlgn="base" hangingPunct="0">
              <a:spcBef>
                <a:spcPct val="0"/>
              </a:spcBef>
              <a:spcAft>
                <a:spcPct val="0"/>
              </a:spcAft>
            </a:pPr>
            <a:r>
              <a:rPr kumimoji="1" lang="zh-TW" altLang="en-US" sz="2400" b="1" dirty="0" smtClean="0">
                <a:solidFill>
                  <a:srgbClr val="000000"/>
                </a:solidFill>
                <a:latin typeface="標楷體" pitchFamily="65" charset="-120"/>
                <a:ea typeface="標楷體" pitchFamily="65" charset="-120"/>
                <a:cs typeface="Segoe UI" pitchFamily="34" charset="0"/>
              </a:rPr>
              <a:t>   觀課、備課後彼此給改進</a:t>
            </a:r>
            <a:r>
              <a:rPr kumimoji="1" lang="zh-TW" altLang="en-US" sz="2400" b="1" dirty="0">
                <a:solidFill>
                  <a:srgbClr val="000000"/>
                </a:solidFill>
                <a:latin typeface="標楷體" pitchFamily="65" charset="-120"/>
                <a:ea typeface="標楷體" pitchFamily="65" charset="-120"/>
                <a:cs typeface="Segoe UI" pitchFamily="34" charset="0"/>
              </a:rPr>
              <a:t>的意見</a:t>
            </a:r>
            <a:r>
              <a:rPr kumimoji="1" lang="zh-TW" altLang="en-US" sz="2400" b="1" dirty="0" smtClean="0">
                <a:solidFill>
                  <a:srgbClr val="000000"/>
                </a:solidFill>
                <a:latin typeface="標楷體" pitchFamily="65" charset="-120"/>
                <a:ea typeface="標楷體" pitchFamily="65" charset="-120"/>
                <a:cs typeface="Segoe UI" pitchFamily="34" charset="0"/>
              </a:rPr>
              <a:t>，於下一堂上課</a:t>
            </a:r>
            <a:r>
              <a:rPr kumimoji="1" lang="zh-TW" altLang="en-US" sz="2400" b="1" dirty="0">
                <a:solidFill>
                  <a:srgbClr val="000000"/>
                </a:solidFill>
                <a:latin typeface="標楷體" pitchFamily="65" charset="-120"/>
                <a:ea typeface="標楷體" pitchFamily="65" charset="-120"/>
                <a:cs typeface="Segoe UI" pitchFamily="34" charset="0"/>
              </a:rPr>
              <a:t>再做補救加強及釐清</a:t>
            </a:r>
            <a:r>
              <a:rPr kumimoji="1" lang="zh-TW" altLang="en-US" sz="2400" b="1" dirty="0" smtClean="0">
                <a:solidFill>
                  <a:srgbClr val="000000"/>
                </a:solidFill>
                <a:latin typeface="標楷體" pitchFamily="65" charset="-120"/>
                <a:ea typeface="標楷體" pitchFamily="65" charset="-120"/>
                <a:cs typeface="Segoe UI" pitchFamily="34" charset="0"/>
              </a:rPr>
              <a:t>，能改進</a:t>
            </a:r>
            <a:r>
              <a:rPr kumimoji="1" lang="zh-TW" altLang="en-US" sz="2400" b="1" dirty="0">
                <a:solidFill>
                  <a:srgbClr val="000000"/>
                </a:solidFill>
                <a:latin typeface="標楷體" pitchFamily="65" charset="-120"/>
                <a:ea typeface="標楷體" pitchFamily="65" charset="-120"/>
                <a:cs typeface="Segoe UI" pitchFamily="34" charset="0"/>
              </a:rPr>
              <a:t>自己的一些</a:t>
            </a:r>
            <a:r>
              <a:rPr kumimoji="1" lang="zh-TW" altLang="en-US" sz="2400" b="1" dirty="0" smtClean="0">
                <a:solidFill>
                  <a:srgbClr val="000000"/>
                </a:solidFill>
                <a:latin typeface="標楷體" pitchFamily="65" charset="-120"/>
                <a:ea typeface="標楷體" pitchFamily="65" charset="-120"/>
                <a:cs typeface="Segoe UI" pitchFamily="34" charset="0"/>
              </a:rPr>
              <a:t>教學盲點</a:t>
            </a:r>
            <a:r>
              <a:rPr kumimoji="1" lang="zh-TW" altLang="en-US" sz="2400" b="1" dirty="0">
                <a:solidFill>
                  <a:srgbClr val="000000"/>
                </a:solidFill>
                <a:latin typeface="標楷體" pitchFamily="65" charset="-120"/>
                <a:ea typeface="標楷體" pitchFamily="65" charset="-120"/>
                <a:cs typeface="Segoe UI" pitchFamily="34" charset="0"/>
              </a:rPr>
              <a:t>，當然是有幫助的。雖然該班學生程度，及學生努力程度皆沒有十分理想，可是在這樣的教學底下，會自主學習的爬升非常快，一些女生也維持在中間水準，混的一些同學也學到概念，（完全不念書，也不可能到及格），但能夠講出來，知道在學什麼，在成績上 也看的到進步，上課是愉快地，對學生也非常有幫助。</a:t>
            </a:r>
            <a:endParaRPr kumimoji="1" lang="zh-TW" altLang="en-US" sz="2400" b="1" dirty="0">
              <a:latin typeface="標楷體" pitchFamily="65" charset="-120"/>
              <a:ea typeface="標楷體" pitchFamily="65" charset="-120"/>
              <a:cs typeface="新細明體" pitchFamily="18" charset="-120"/>
            </a:endParaRPr>
          </a:p>
          <a:p>
            <a:pPr lvl="0">
              <a:lnSpc>
                <a:spcPts val="3200"/>
              </a:lnSpc>
            </a:pPr>
            <a:endParaRPr lang="zh-TW" altLang="zh-TW" sz="2400" b="1" dirty="0">
              <a:solidFill>
                <a:srgbClr val="FF0000"/>
              </a:solidFill>
              <a:latin typeface="標楷體" panose="03000509000000000000" pitchFamily="65" charset="-120"/>
              <a:ea typeface="標楷體" panose="03000509000000000000" pitchFamily="65" charset="-120"/>
            </a:endParaRPr>
          </a:p>
        </p:txBody>
      </p:sp>
      <p:sp>
        <p:nvSpPr>
          <p:cNvPr id="2" name="矩形 1"/>
          <p:cNvSpPr/>
          <p:nvPr/>
        </p:nvSpPr>
        <p:spPr>
          <a:xfrm>
            <a:off x="1786621" y="153793"/>
            <a:ext cx="5570757" cy="1072666"/>
          </a:xfrm>
          <a:prstGeom prst="rect">
            <a:avLst/>
          </a:prstGeom>
        </p:spPr>
        <p:txBody>
          <a:bodyPr wrap="none">
            <a:spAutoFit/>
          </a:bodyPr>
          <a:lstStyle/>
          <a:p>
            <a:pPr algn="ctr">
              <a:lnSpc>
                <a:spcPct val="115000"/>
              </a:lnSpc>
              <a:defRPr/>
            </a:pPr>
            <a:r>
              <a:rPr lang="zh-TW" altLang="en-US" sz="6000" b="1" kern="100" dirty="0" smtClean="0">
                <a:solidFill>
                  <a:srgbClr val="FF0000"/>
                </a:solidFill>
                <a:latin typeface="標楷體" panose="03000509000000000000" pitchFamily="65" charset="-120"/>
                <a:ea typeface="標楷體" panose="03000509000000000000" pitchFamily="65" charset="-120"/>
              </a:rPr>
              <a:t>參與師長的回饋</a:t>
            </a:r>
            <a:endParaRPr lang="en-US" altLang="zh-TW" sz="6000" b="1" kern="100"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18928915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9" name="向右箭號 4"/>
          <p:cNvSpPr/>
          <p:nvPr/>
        </p:nvSpPr>
        <p:spPr>
          <a:xfrm rot="115874">
            <a:off x="1407273" y="4773148"/>
            <a:ext cx="222168" cy="218444"/>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TW" altLang="en-US" sz="2800" b="1" kern="1200">
              <a:latin typeface="標楷體" panose="03000509000000000000" pitchFamily="65" charset="-120"/>
              <a:ea typeface="標楷體" panose="03000509000000000000" pitchFamily="65" charset="-120"/>
            </a:endParaRPr>
          </a:p>
        </p:txBody>
      </p:sp>
      <p:sp>
        <p:nvSpPr>
          <p:cNvPr id="21" name="向右箭號 4"/>
          <p:cNvSpPr/>
          <p:nvPr/>
        </p:nvSpPr>
        <p:spPr>
          <a:xfrm rot="115874">
            <a:off x="1394787" y="5415501"/>
            <a:ext cx="222168" cy="218444"/>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TW" altLang="en-US" sz="2800" b="1" kern="1200">
              <a:latin typeface="標楷體" panose="03000509000000000000" pitchFamily="65" charset="-120"/>
              <a:ea typeface="標楷體" panose="03000509000000000000" pitchFamily="65" charset="-120"/>
            </a:endParaRPr>
          </a:p>
        </p:txBody>
      </p:sp>
      <p:sp>
        <p:nvSpPr>
          <p:cNvPr id="34" name="矩形 33"/>
          <p:cNvSpPr/>
          <p:nvPr/>
        </p:nvSpPr>
        <p:spPr>
          <a:xfrm>
            <a:off x="94477" y="1184652"/>
            <a:ext cx="8870011" cy="5673348"/>
          </a:xfrm>
          <a:prstGeom prst="rect">
            <a:avLst/>
          </a:prstGeom>
        </p:spPr>
        <p:txBody>
          <a:bodyPr wrap="square">
            <a:spAutoFit/>
          </a:bodyPr>
          <a:lstStyle/>
          <a:p>
            <a:r>
              <a:rPr kumimoji="1" lang="en-US" altLang="zh-TW" sz="2800" dirty="0" smtClean="0">
                <a:latin typeface="標楷體" pitchFamily="65" charset="-120"/>
                <a:ea typeface="標楷體" pitchFamily="65" charset="-120"/>
                <a:cs typeface="Times New Roman" pitchFamily="18" charset="0"/>
                <a:sym typeface="Wingdings"/>
              </a:rPr>
              <a:t></a:t>
            </a:r>
            <a:r>
              <a:rPr lang="zh-TW" altLang="zh-TW" sz="2800" b="1" dirty="0" smtClean="0">
                <a:latin typeface="標楷體" pitchFamily="65" charset="-120"/>
                <a:ea typeface="標楷體" pitchFamily="65" charset="-120"/>
              </a:rPr>
              <a:t>大</a:t>
            </a:r>
            <a:r>
              <a:rPr lang="zh-TW" altLang="zh-TW" sz="2800" b="1" dirty="0">
                <a:latin typeface="標楷體" pitchFamily="65" charset="-120"/>
                <a:ea typeface="標楷體" pitchFamily="65" charset="-120"/>
              </a:rPr>
              <a:t>德國中</a:t>
            </a:r>
            <a:r>
              <a:rPr lang="zh-TW" altLang="zh-TW" sz="2800" b="1" dirty="0">
                <a:solidFill>
                  <a:srgbClr val="FF0000"/>
                </a:solidFill>
                <a:latin typeface="標楷體" pitchFamily="65" charset="-120"/>
                <a:ea typeface="標楷體" pitchFamily="65" charset="-120"/>
              </a:rPr>
              <a:t>張麗玲</a:t>
            </a:r>
            <a:r>
              <a:rPr lang="zh-TW" altLang="zh-TW" sz="2800" b="1" dirty="0">
                <a:latin typeface="標楷體" pitchFamily="65" charset="-120"/>
                <a:ea typeface="標楷體" pitchFamily="65" charset="-120"/>
              </a:rPr>
              <a:t>老師：</a:t>
            </a:r>
          </a:p>
          <a:p>
            <a:r>
              <a:rPr lang="zh-TW" altLang="en-US" sz="2800" b="1" dirty="0" smtClean="0">
                <a:latin typeface="標楷體" pitchFamily="65" charset="-120"/>
                <a:ea typeface="標楷體" pitchFamily="65" charset="-120"/>
              </a:rPr>
              <a:t>    </a:t>
            </a:r>
            <a:r>
              <a:rPr lang="zh-TW" altLang="zh-TW" sz="2800" b="1" dirty="0" smtClean="0">
                <a:latin typeface="標楷體" pitchFamily="65" charset="-120"/>
                <a:ea typeface="標楷體" pitchFamily="65" charset="-120"/>
              </a:rPr>
              <a:t>104</a:t>
            </a:r>
            <a:r>
              <a:rPr lang="zh-TW" altLang="zh-TW" sz="2800" b="1" dirty="0">
                <a:latin typeface="標楷體" pitchFamily="65" charset="-120"/>
                <a:ea typeface="標楷體" pitchFamily="65" charset="-120"/>
              </a:rPr>
              <a:t>學年度上學期，透過輔導團安排施皓耀敎授到大德國中，闡述數學生根計劃的理念，大德國中有二位敎師（李碧珊老師、張麗玲老師）加入生根計劃，並於該學年度下學期定期至立人國中，參與輔導團的研習，並開始使用生根團隊設計的學習單。而且</a:t>
            </a:r>
            <a:r>
              <a:rPr lang="zh-TW" altLang="zh-TW" sz="2800" b="1" dirty="0" smtClean="0">
                <a:latin typeface="標楷體" pitchFamily="65" charset="-120"/>
                <a:ea typeface="標楷體" pitchFamily="65" charset="-120"/>
              </a:rPr>
              <a:t>自105</a:t>
            </a:r>
            <a:r>
              <a:rPr lang="zh-TW" altLang="zh-TW" sz="2800" b="1" dirty="0">
                <a:latin typeface="標楷體" pitchFamily="65" charset="-120"/>
                <a:ea typeface="標楷體" pitchFamily="65" charset="-120"/>
              </a:rPr>
              <a:t>學年度開始，</a:t>
            </a:r>
            <a:r>
              <a:rPr lang="zh-TW" altLang="zh-TW" sz="2800" b="1" dirty="0">
                <a:solidFill>
                  <a:srgbClr val="FF0000"/>
                </a:solidFill>
                <a:latin typeface="標楷體" pitchFamily="65" charset="-120"/>
                <a:ea typeface="標楷體" pitchFamily="65" charset="-120"/>
              </a:rPr>
              <a:t>定期聚會開始跨校共備</a:t>
            </a:r>
            <a:r>
              <a:rPr lang="zh-TW" altLang="zh-TW" sz="2800" b="1" dirty="0">
                <a:latin typeface="標楷體" pitchFamily="65" charset="-120"/>
                <a:ea typeface="標楷體" pitchFamily="65" charset="-120"/>
              </a:rPr>
              <a:t>，讓</a:t>
            </a:r>
            <a:r>
              <a:rPr lang="zh-TW" altLang="zh-TW" sz="2800" b="1" dirty="0">
                <a:solidFill>
                  <a:srgbClr val="FF0000"/>
                </a:solidFill>
                <a:latin typeface="標楷體" pitchFamily="65" charset="-120"/>
                <a:ea typeface="標楷體" pitchFamily="65" charset="-120"/>
              </a:rPr>
              <a:t>學習單</a:t>
            </a:r>
            <a:r>
              <a:rPr lang="zh-TW" altLang="zh-TW" sz="2800" b="1" dirty="0">
                <a:latin typeface="標楷體" pitchFamily="65" charset="-120"/>
                <a:ea typeface="標楷體" pitchFamily="65" charset="-120"/>
              </a:rPr>
              <a:t>開始出現客製化，以滿足不同學校學生的需求。</a:t>
            </a:r>
          </a:p>
          <a:p>
            <a:r>
              <a:rPr lang="zh-TW" altLang="en-US" sz="2800" b="1" dirty="0" smtClean="0">
                <a:latin typeface="標楷體" pitchFamily="65" charset="-120"/>
                <a:ea typeface="標楷體" pitchFamily="65" charset="-120"/>
              </a:rPr>
              <a:t>    </a:t>
            </a:r>
            <a:r>
              <a:rPr lang="zh-TW" altLang="zh-TW" sz="2800" b="1" dirty="0" smtClean="0">
                <a:latin typeface="標楷體" pitchFamily="65" charset="-120"/>
                <a:ea typeface="標楷體" pitchFamily="65" charset="-120"/>
              </a:rPr>
              <a:t>使用</a:t>
            </a:r>
            <a:r>
              <a:rPr lang="zh-TW" altLang="zh-TW" sz="2800" b="1" dirty="0">
                <a:latin typeface="標楷體" pitchFamily="65" charset="-120"/>
                <a:ea typeface="標楷體" pitchFamily="65" charset="-120"/>
              </a:rPr>
              <a:t>生根學習單後，學生在學習數學概念上，更容易吸收，對數學本質也較清楚、了解，不用死記公式。而我在敎學過程更能享受</a:t>
            </a:r>
            <a:r>
              <a:rPr lang="zh-TW" altLang="zh-TW" sz="2800" b="1" dirty="0">
                <a:solidFill>
                  <a:srgbClr val="FF0000"/>
                </a:solidFill>
                <a:latin typeface="標楷體" pitchFamily="65" charset="-120"/>
                <a:ea typeface="標楷體" pitchFamily="65" charset="-120"/>
              </a:rPr>
              <a:t>與學生對話</a:t>
            </a:r>
            <a:r>
              <a:rPr lang="zh-TW" altLang="zh-TW" sz="2800" b="1" dirty="0">
                <a:latin typeface="標楷體" pitchFamily="65" charset="-120"/>
                <a:ea typeface="標楷體" pitchFamily="65" charset="-120"/>
              </a:rPr>
              <a:t>的樂趣，也看到學生學習的熱情！</a:t>
            </a:r>
            <a:endParaRPr kumimoji="1" lang="zh-TW" altLang="en-US" sz="2800" b="1" dirty="0">
              <a:latin typeface="標楷體" pitchFamily="65" charset="-120"/>
              <a:ea typeface="標楷體" pitchFamily="65" charset="-120"/>
              <a:cs typeface="新細明體" pitchFamily="18" charset="-120"/>
            </a:endParaRPr>
          </a:p>
          <a:p>
            <a:pPr lvl="0">
              <a:lnSpc>
                <a:spcPts val="3200"/>
              </a:lnSpc>
            </a:pPr>
            <a:endParaRPr lang="zh-TW" altLang="zh-TW" sz="2800" b="1" dirty="0">
              <a:solidFill>
                <a:srgbClr val="FF0000"/>
              </a:solidFill>
              <a:latin typeface="標楷體" panose="03000509000000000000" pitchFamily="65" charset="-120"/>
              <a:ea typeface="標楷體" panose="03000509000000000000" pitchFamily="65" charset="-120"/>
            </a:endParaRPr>
          </a:p>
        </p:txBody>
      </p:sp>
      <p:sp>
        <p:nvSpPr>
          <p:cNvPr id="2" name="矩形 1"/>
          <p:cNvSpPr/>
          <p:nvPr/>
        </p:nvSpPr>
        <p:spPr>
          <a:xfrm>
            <a:off x="1786621" y="153793"/>
            <a:ext cx="5570757" cy="1072666"/>
          </a:xfrm>
          <a:prstGeom prst="rect">
            <a:avLst/>
          </a:prstGeom>
        </p:spPr>
        <p:txBody>
          <a:bodyPr wrap="none">
            <a:spAutoFit/>
          </a:bodyPr>
          <a:lstStyle/>
          <a:p>
            <a:pPr algn="ctr">
              <a:lnSpc>
                <a:spcPct val="115000"/>
              </a:lnSpc>
              <a:defRPr/>
            </a:pPr>
            <a:r>
              <a:rPr lang="zh-TW" altLang="en-US" sz="6000" b="1" kern="100" dirty="0" smtClean="0">
                <a:solidFill>
                  <a:srgbClr val="FF0000"/>
                </a:solidFill>
                <a:latin typeface="標楷體" panose="03000509000000000000" pitchFamily="65" charset="-120"/>
                <a:ea typeface="標楷體" panose="03000509000000000000" pitchFamily="65" charset="-120"/>
              </a:rPr>
              <a:t>參與師長的回饋</a:t>
            </a:r>
            <a:endParaRPr lang="en-US" altLang="zh-TW" sz="6000" b="1" kern="100"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11890097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9" name="向右箭號 4"/>
          <p:cNvSpPr/>
          <p:nvPr/>
        </p:nvSpPr>
        <p:spPr>
          <a:xfrm rot="115874">
            <a:off x="1407273" y="4773148"/>
            <a:ext cx="222168" cy="218444"/>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TW" altLang="en-US" sz="2800" b="1" kern="1200">
              <a:latin typeface="標楷體" panose="03000509000000000000" pitchFamily="65" charset="-120"/>
              <a:ea typeface="標楷體" panose="03000509000000000000" pitchFamily="65" charset="-120"/>
            </a:endParaRPr>
          </a:p>
        </p:txBody>
      </p:sp>
      <p:sp>
        <p:nvSpPr>
          <p:cNvPr id="21" name="向右箭號 4"/>
          <p:cNvSpPr/>
          <p:nvPr/>
        </p:nvSpPr>
        <p:spPr>
          <a:xfrm rot="115874">
            <a:off x="1394787" y="5415501"/>
            <a:ext cx="222168" cy="218444"/>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TW" altLang="en-US" sz="2800" b="1" kern="1200">
              <a:latin typeface="標楷體" panose="03000509000000000000" pitchFamily="65" charset="-120"/>
              <a:ea typeface="標楷體" panose="03000509000000000000" pitchFamily="65" charset="-120"/>
            </a:endParaRPr>
          </a:p>
        </p:txBody>
      </p:sp>
      <p:sp>
        <p:nvSpPr>
          <p:cNvPr id="34" name="矩形 33"/>
          <p:cNvSpPr/>
          <p:nvPr/>
        </p:nvSpPr>
        <p:spPr>
          <a:xfrm>
            <a:off x="101532" y="1595021"/>
            <a:ext cx="9049523" cy="5262979"/>
          </a:xfrm>
          <a:prstGeom prst="rect">
            <a:avLst/>
          </a:prstGeom>
        </p:spPr>
        <p:txBody>
          <a:bodyPr wrap="square">
            <a:spAutoFit/>
          </a:bodyPr>
          <a:lstStyle/>
          <a:p>
            <a:r>
              <a:rPr kumimoji="1" lang="en-US" altLang="zh-TW" sz="2800" dirty="0" smtClean="0">
                <a:latin typeface="標楷體" pitchFamily="65" charset="-120"/>
                <a:ea typeface="標楷體" pitchFamily="65" charset="-120"/>
                <a:cs typeface="Times New Roman" pitchFamily="18" charset="0"/>
                <a:sym typeface="Wingdings"/>
              </a:rPr>
              <a:t></a:t>
            </a:r>
            <a:r>
              <a:rPr lang="zh-TW" altLang="zh-TW" sz="2800" b="1" dirty="0" smtClean="0">
                <a:latin typeface="標楷體" pitchFamily="65" charset="-120"/>
                <a:ea typeface="標楷體" pitchFamily="65" charset="-120"/>
              </a:rPr>
              <a:t>梨山</a:t>
            </a:r>
            <a:r>
              <a:rPr lang="zh-TW" altLang="zh-TW" sz="2800" b="1" dirty="0">
                <a:latin typeface="標楷體" pitchFamily="65" charset="-120"/>
                <a:ea typeface="標楷體" pitchFamily="65" charset="-120"/>
              </a:rPr>
              <a:t>中小學</a:t>
            </a:r>
            <a:r>
              <a:rPr lang="zh-TW" altLang="zh-TW" sz="2800" b="1" dirty="0">
                <a:solidFill>
                  <a:srgbClr val="FF0000"/>
                </a:solidFill>
                <a:latin typeface="標楷體" pitchFamily="65" charset="-120"/>
                <a:ea typeface="標楷體" pitchFamily="65" charset="-120"/>
              </a:rPr>
              <a:t>謝淑雲校長</a:t>
            </a:r>
            <a:r>
              <a:rPr lang="zh-TW" altLang="zh-TW" sz="2800" b="1" dirty="0">
                <a:latin typeface="標楷體" pitchFamily="65" charset="-120"/>
                <a:ea typeface="標楷體" pitchFamily="65" charset="-120"/>
              </a:rPr>
              <a:t>：</a:t>
            </a:r>
          </a:p>
          <a:p>
            <a:r>
              <a:rPr lang="zh-TW" altLang="en-US" sz="2800" b="1" dirty="0" smtClean="0">
                <a:latin typeface="標楷體" pitchFamily="65" charset="-120"/>
                <a:ea typeface="標楷體" pitchFamily="65" charset="-120"/>
              </a:rPr>
              <a:t>    </a:t>
            </a:r>
            <a:r>
              <a:rPr lang="zh-TW" altLang="zh-TW" sz="2800" b="1" dirty="0" smtClean="0">
                <a:latin typeface="標楷體" pitchFamily="65" charset="-120"/>
                <a:ea typeface="標楷體" pitchFamily="65" charset="-120"/>
              </a:rPr>
              <a:t>本校</a:t>
            </a:r>
            <a:r>
              <a:rPr lang="zh-TW" altLang="zh-TW" sz="2800" b="1" dirty="0">
                <a:latin typeface="標楷體" pitchFamily="65" charset="-120"/>
                <a:ea typeface="標楷體" pitchFamily="65" charset="-120"/>
              </a:rPr>
              <a:t>老師得到鼓勵，在座談及教學分享中，能夠</a:t>
            </a:r>
            <a:r>
              <a:rPr lang="zh-TW" altLang="zh-TW" sz="2800" b="1" dirty="0">
                <a:solidFill>
                  <a:srgbClr val="FF0000"/>
                </a:solidFill>
                <a:latin typeface="標楷體" pitchFamily="65" charset="-120"/>
                <a:ea typeface="標楷體" pitchFamily="65" charset="-120"/>
              </a:rPr>
              <a:t>吸收更多活化教學方法</a:t>
            </a:r>
            <a:r>
              <a:rPr lang="zh-TW" altLang="zh-TW" sz="2800" b="1" dirty="0">
                <a:latin typeface="標楷體" pitchFamily="65" charset="-120"/>
                <a:ea typeface="標楷體" pitchFamily="65" charset="-120"/>
              </a:rPr>
              <a:t>和班級經營的</a:t>
            </a:r>
            <a:r>
              <a:rPr lang="zh-TW" altLang="zh-TW" sz="2800" b="1" dirty="0">
                <a:solidFill>
                  <a:srgbClr val="FF0000"/>
                </a:solidFill>
                <a:latin typeface="標楷體" pitchFamily="65" charset="-120"/>
                <a:ea typeface="標楷體" pitchFamily="65" charset="-120"/>
              </a:rPr>
              <a:t>技巧</a:t>
            </a:r>
            <a:r>
              <a:rPr lang="zh-TW" altLang="zh-TW" sz="2800" b="1" dirty="0">
                <a:latin typeface="標楷體" pitchFamily="65" charset="-120"/>
                <a:ea typeface="標楷體" pitchFamily="65" charset="-120"/>
              </a:rPr>
              <a:t>，更重要的是對於提高學生</a:t>
            </a:r>
            <a:r>
              <a:rPr lang="zh-TW" altLang="zh-TW" sz="2800" b="1" dirty="0">
                <a:solidFill>
                  <a:srgbClr val="FF0000"/>
                </a:solidFill>
                <a:latin typeface="標楷體" pitchFamily="65" charset="-120"/>
                <a:ea typeface="標楷體" pitchFamily="65" charset="-120"/>
              </a:rPr>
              <a:t>學習</a:t>
            </a:r>
            <a:r>
              <a:rPr lang="zh-TW" altLang="zh-TW" sz="2800" b="1" dirty="0" smtClean="0">
                <a:solidFill>
                  <a:srgbClr val="FF0000"/>
                </a:solidFill>
                <a:latin typeface="標楷體" pitchFamily="65" charset="-120"/>
                <a:ea typeface="標楷體" pitchFamily="65" charset="-120"/>
              </a:rPr>
              <a:t>成</a:t>
            </a:r>
            <a:r>
              <a:rPr lang="zh-TW" altLang="en-US" sz="2800" b="1" dirty="0" smtClean="0">
                <a:solidFill>
                  <a:srgbClr val="FF0000"/>
                </a:solidFill>
                <a:latin typeface="標楷體" pitchFamily="65" charset="-120"/>
                <a:ea typeface="標楷體" pitchFamily="65" charset="-120"/>
              </a:rPr>
              <a:t>效</a:t>
            </a:r>
            <a:r>
              <a:rPr lang="zh-TW" altLang="zh-TW" sz="2800" b="1" dirty="0" smtClean="0">
                <a:latin typeface="標楷體" pitchFamily="65" charset="-120"/>
                <a:ea typeface="標楷體" pitchFamily="65" charset="-120"/>
              </a:rPr>
              <a:t>、</a:t>
            </a:r>
            <a:r>
              <a:rPr lang="zh-TW" altLang="zh-TW" sz="2800" b="1" dirty="0">
                <a:solidFill>
                  <a:srgbClr val="FF0000"/>
                </a:solidFill>
                <a:latin typeface="標楷體" pitchFamily="65" charset="-120"/>
                <a:ea typeface="標楷體" pitchFamily="65" charset="-120"/>
              </a:rPr>
              <a:t>多元評量</a:t>
            </a:r>
            <a:r>
              <a:rPr lang="zh-TW" altLang="zh-TW" sz="2800" b="1" dirty="0">
                <a:latin typeface="標楷體" pitchFamily="65" charset="-120"/>
                <a:ea typeface="標楷體" pitchFamily="65" charset="-120"/>
              </a:rPr>
              <a:t>、重視</a:t>
            </a:r>
            <a:r>
              <a:rPr lang="zh-TW" altLang="zh-TW" sz="2800" b="1" dirty="0">
                <a:solidFill>
                  <a:srgbClr val="FF0000"/>
                </a:solidFill>
                <a:latin typeface="標楷體" pitchFamily="65" charset="-120"/>
                <a:ea typeface="標楷體" pitchFamily="65" charset="-120"/>
              </a:rPr>
              <a:t>生活應用能力</a:t>
            </a:r>
            <a:r>
              <a:rPr lang="zh-TW" altLang="zh-TW" sz="2800" b="1" dirty="0">
                <a:latin typeface="標楷體" pitchFamily="65" charset="-120"/>
                <a:ea typeface="標楷體" pitchFamily="65" charset="-120"/>
              </a:rPr>
              <a:t>的學習等教學現場的問題，都獲得啟發。</a:t>
            </a:r>
          </a:p>
          <a:p>
            <a:r>
              <a:rPr lang="zh-TW" altLang="en-US" sz="2800" b="1" dirty="0" smtClean="0">
                <a:latin typeface="標楷體" pitchFamily="65" charset="-120"/>
                <a:ea typeface="標楷體" pitchFamily="65" charset="-120"/>
              </a:rPr>
              <a:t>    </a:t>
            </a:r>
            <a:r>
              <a:rPr lang="zh-TW" altLang="zh-TW" sz="2800" b="1" dirty="0" smtClean="0">
                <a:latin typeface="標楷體" pitchFamily="65" charset="-120"/>
                <a:ea typeface="標楷體" pitchFamily="65" charset="-120"/>
              </a:rPr>
              <a:t>在</a:t>
            </a:r>
            <a:r>
              <a:rPr lang="zh-TW" altLang="zh-TW" sz="2800" b="1" dirty="0">
                <a:latin typeface="標楷體" pitchFamily="65" charset="-120"/>
                <a:ea typeface="標楷體" pitchFamily="65" charset="-120"/>
              </a:rPr>
              <a:t>公開課中，老師教學相長、互相以</a:t>
            </a:r>
            <a:r>
              <a:rPr lang="zh-TW" altLang="zh-TW" sz="2800" b="1" dirty="0">
                <a:solidFill>
                  <a:srgbClr val="FF0000"/>
                </a:solidFill>
                <a:latin typeface="標楷體" pitchFamily="65" charset="-120"/>
                <a:ea typeface="標楷體" pitchFamily="65" charset="-120"/>
              </a:rPr>
              <a:t>開放態度</a:t>
            </a:r>
            <a:r>
              <a:rPr lang="zh-TW" altLang="zh-TW" sz="2800" b="1" dirty="0">
                <a:latin typeface="標楷體" pitchFamily="65" charset="-120"/>
                <a:ea typeface="標楷體" pitchFamily="65" charset="-120"/>
              </a:rPr>
              <a:t>討論學生的學習，氣氛非常愉快輕鬆，一掃被輔導的不安，轉為樂意、有收穫的正向氛圍。</a:t>
            </a:r>
          </a:p>
          <a:p>
            <a:r>
              <a:rPr lang="en-US" altLang="zh-TW" sz="2800" b="1" dirty="0">
                <a:latin typeface="標楷體" pitchFamily="65" charset="-120"/>
                <a:ea typeface="標楷體" pitchFamily="65" charset="-120"/>
              </a:rPr>
              <a:t>    </a:t>
            </a:r>
            <a:r>
              <a:rPr lang="zh-TW" altLang="zh-TW" sz="2800" b="1" dirty="0" smtClean="0">
                <a:solidFill>
                  <a:srgbClr val="FF0000"/>
                </a:solidFill>
                <a:latin typeface="標楷體" pitchFamily="65" charset="-120"/>
                <a:ea typeface="標楷體" pitchFamily="65" charset="-120"/>
              </a:rPr>
              <a:t>活潑</a:t>
            </a:r>
            <a:r>
              <a:rPr lang="zh-TW" altLang="zh-TW" sz="2800" b="1" dirty="0">
                <a:solidFill>
                  <a:srgbClr val="FF0000"/>
                </a:solidFill>
                <a:latin typeface="標楷體" pitchFamily="65" charset="-120"/>
                <a:ea typeface="標楷體" pitchFamily="65" charset="-120"/>
              </a:rPr>
              <a:t>化</a:t>
            </a:r>
            <a:r>
              <a:rPr lang="zh-TW" altLang="zh-TW" sz="2800" b="1" dirty="0">
                <a:latin typeface="標楷體" pitchFamily="65" charset="-120"/>
                <a:ea typeface="標楷體" pitchFamily="65" charset="-120"/>
              </a:rPr>
              <a:t>、</a:t>
            </a:r>
            <a:r>
              <a:rPr lang="zh-TW" altLang="zh-TW" sz="2800" b="1" dirty="0">
                <a:solidFill>
                  <a:srgbClr val="FF0000"/>
                </a:solidFill>
                <a:latin typeface="標楷體" pitchFamily="65" charset="-120"/>
                <a:ea typeface="標楷體" pitchFamily="65" charset="-120"/>
              </a:rPr>
              <a:t>生活化</a:t>
            </a:r>
            <a:r>
              <a:rPr lang="zh-TW" altLang="zh-TW" sz="2800" b="1" dirty="0">
                <a:latin typeface="標楷體" pitchFamily="65" charset="-120"/>
                <a:ea typeface="標楷體" pitchFamily="65" charset="-120"/>
              </a:rPr>
              <a:t>、</a:t>
            </a:r>
            <a:r>
              <a:rPr lang="zh-TW" altLang="zh-TW" sz="2800" b="1" dirty="0">
                <a:solidFill>
                  <a:srgbClr val="FF0000"/>
                </a:solidFill>
                <a:latin typeface="標楷體" pitchFamily="65" charset="-120"/>
                <a:ea typeface="標楷體" pitchFamily="65" charset="-120"/>
              </a:rPr>
              <a:t>操作型</a:t>
            </a:r>
            <a:r>
              <a:rPr lang="zh-TW" altLang="zh-TW" sz="2800" b="1" dirty="0" smtClean="0">
                <a:latin typeface="標楷體" pitchFamily="65" charset="-120"/>
                <a:ea typeface="標楷體" pitchFamily="65" charset="-120"/>
              </a:rPr>
              <a:t>的教學</a:t>
            </a:r>
            <a:r>
              <a:rPr lang="zh-TW" altLang="zh-TW" sz="2800" b="1" dirty="0">
                <a:latin typeface="標楷體" pitchFamily="65" charset="-120"/>
                <a:ea typeface="標楷體" pitchFamily="65" charset="-120"/>
              </a:rPr>
              <a:t>，</a:t>
            </a:r>
            <a:r>
              <a:rPr lang="zh-TW" altLang="zh-TW" sz="2800" b="1" dirty="0" smtClean="0">
                <a:latin typeface="標楷體" pitchFamily="65" charset="-120"/>
                <a:ea typeface="標楷體" pitchFamily="65" charset="-120"/>
              </a:rPr>
              <a:t>提高</a:t>
            </a:r>
            <a:r>
              <a:rPr lang="zh-TW" altLang="en-US" sz="2800" b="1" dirty="0" smtClean="0">
                <a:latin typeface="標楷體" pitchFamily="65" charset="-120"/>
                <a:ea typeface="標楷體" pitchFamily="65" charset="-120"/>
              </a:rPr>
              <a:t>學生</a:t>
            </a:r>
            <a:r>
              <a:rPr lang="zh-TW" altLang="zh-TW" sz="2800" b="1" dirty="0" smtClean="0">
                <a:latin typeface="標楷體" pitchFamily="65" charset="-120"/>
                <a:ea typeface="標楷體" pitchFamily="65" charset="-120"/>
              </a:rPr>
              <a:t>學習</a:t>
            </a:r>
            <a:r>
              <a:rPr lang="zh-TW" altLang="zh-TW" sz="2800" b="1" dirty="0">
                <a:latin typeface="標楷體" pitchFamily="65" charset="-120"/>
                <a:ea typeface="標楷體" pitchFamily="65" charset="-120"/>
              </a:rPr>
              <a:t>動機和興趣，看到梨山的學生在合作分組學習的潛能，願意學、認真學，而且有學習成就。</a:t>
            </a:r>
          </a:p>
          <a:p>
            <a:r>
              <a:rPr lang="en-US" altLang="zh-TW" sz="2800" b="1" dirty="0">
                <a:latin typeface="標楷體" pitchFamily="65" charset="-120"/>
                <a:ea typeface="標楷體" pitchFamily="65" charset="-120"/>
              </a:rPr>
              <a:t>    </a:t>
            </a:r>
            <a:endParaRPr lang="zh-TW" altLang="zh-TW" sz="2800" b="1" dirty="0">
              <a:solidFill>
                <a:srgbClr val="FF0000"/>
              </a:solidFill>
              <a:latin typeface="標楷體" panose="03000509000000000000" pitchFamily="65" charset="-120"/>
              <a:ea typeface="標楷體" panose="03000509000000000000" pitchFamily="65" charset="-120"/>
            </a:endParaRPr>
          </a:p>
        </p:txBody>
      </p:sp>
      <p:sp>
        <p:nvSpPr>
          <p:cNvPr id="2" name="矩形 1"/>
          <p:cNvSpPr/>
          <p:nvPr/>
        </p:nvSpPr>
        <p:spPr>
          <a:xfrm>
            <a:off x="1786621" y="153793"/>
            <a:ext cx="5570757" cy="1072666"/>
          </a:xfrm>
          <a:prstGeom prst="rect">
            <a:avLst/>
          </a:prstGeom>
        </p:spPr>
        <p:txBody>
          <a:bodyPr wrap="none">
            <a:spAutoFit/>
          </a:bodyPr>
          <a:lstStyle/>
          <a:p>
            <a:pPr algn="ctr">
              <a:lnSpc>
                <a:spcPct val="115000"/>
              </a:lnSpc>
              <a:defRPr/>
            </a:pPr>
            <a:r>
              <a:rPr lang="zh-TW" altLang="en-US" sz="6000" b="1" kern="100" dirty="0" smtClean="0">
                <a:solidFill>
                  <a:srgbClr val="FF0000"/>
                </a:solidFill>
                <a:latin typeface="標楷體" panose="03000509000000000000" pitchFamily="65" charset="-120"/>
                <a:ea typeface="標楷體" panose="03000509000000000000" pitchFamily="65" charset="-120"/>
              </a:rPr>
              <a:t>參與師長的回饋</a:t>
            </a:r>
            <a:endParaRPr lang="en-US" altLang="zh-TW" sz="6000" b="1" kern="100"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6624354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03" y="39373"/>
            <a:ext cx="9144000" cy="6858000"/>
          </a:xfrm>
          <a:prstGeom prst="rect">
            <a:avLst/>
          </a:prstGeom>
        </p:spPr>
      </p:pic>
      <p:sp>
        <p:nvSpPr>
          <p:cNvPr id="5" name="文字方塊 4"/>
          <p:cNvSpPr txBox="1"/>
          <p:nvPr/>
        </p:nvSpPr>
        <p:spPr>
          <a:xfrm>
            <a:off x="7956376" y="3429000"/>
            <a:ext cx="184731" cy="369332"/>
          </a:xfrm>
          <a:prstGeom prst="rect">
            <a:avLst/>
          </a:prstGeom>
          <a:noFill/>
        </p:spPr>
        <p:txBody>
          <a:bodyPr wrap="none" rtlCol="0">
            <a:spAutoFit/>
          </a:bodyPr>
          <a:lstStyle/>
          <a:p>
            <a:endParaRPr lang="zh-TW" altLang="en-US" dirty="0"/>
          </a:p>
        </p:txBody>
      </p:sp>
      <p:sp>
        <p:nvSpPr>
          <p:cNvPr id="7" name="文字方塊 6"/>
          <p:cNvSpPr txBox="1"/>
          <p:nvPr/>
        </p:nvSpPr>
        <p:spPr>
          <a:xfrm>
            <a:off x="2529430" y="469184"/>
            <a:ext cx="5400600" cy="1015663"/>
          </a:xfrm>
          <a:prstGeom prst="rect">
            <a:avLst/>
          </a:prstGeom>
          <a:noFill/>
        </p:spPr>
        <p:txBody>
          <a:bodyPr wrap="square" rtlCol="0">
            <a:spAutoFit/>
          </a:bodyPr>
          <a:lstStyle/>
          <a:p>
            <a:r>
              <a:rPr lang="zh-TW" altLang="en-US" sz="6000" b="1" dirty="0" smtClean="0">
                <a:solidFill>
                  <a:srgbClr val="FF0000"/>
                </a:solidFill>
                <a:latin typeface="標楷體" panose="03000509000000000000" pitchFamily="65" charset="-120"/>
                <a:ea typeface="標楷體" panose="03000509000000000000" pitchFamily="65" charset="-120"/>
              </a:rPr>
              <a:t>團員的蛻變</a:t>
            </a:r>
            <a:endParaRPr lang="zh-TW" altLang="en-US" sz="6000" b="1" dirty="0">
              <a:solidFill>
                <a:srgbClr val="FF0000"/>
              </a:solidFill>
              <a:latin typeface="標楷體" panose="03000509000000000000" pitchFamily="65" charset="-120"/>
              <a:ea typeface="標楷體" panose="03000509000000000000" pitchFamily="65" charset="-120"/>
            </a:endParaRPr>
          </a:p>
        </p:txBody>
      </p:sp>
      <p:graphicFrame>
        <p:nvGraphicFramePr>
          <p:cNvPr id="8" name="資料庫圖表 7"/>
          <p:cNvGraphicFramePr/>
          <p:nvPr>
            <p:extLst>
              <p:ext uri="{D42A27DB-BD31-4B8C-83A1-F6EECF244321}">
                <p14:modId xmlns:p14="http://schemas.microsoft.com/office/powerpoint/2010/main" val="2442246482"/>
              </p:ext>
            </p:extLst>
          </p:nvPr>
        </p:nvGraphicFramePr>
        <p:xfrm>
          <a:off x="-180528" y="1460477"/>
          <a:ext cx="9145016" cy="68147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8693425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2">
            <a:extLst>
              <a:ext uri="{BEBA8EAE-BF5A-486C-A8C5-ECC9F3942E4B}">
                <a14:imgProps xmlns:a14="http://schemas.microsoft.com/office/drawing/2010/main">
                  <a14:imgLayer r:embed="rId3">
                    <a14:imgEffect>
                      <a14:artisticFilmGrain/>
                    </a14:imgEffect>
                    <a14:imgEffect>
                      <a14:colorTemperature colorTemp="5300"/>
                    </a14:imgEffect>
                  </a14:imgLayer>
                </a14:imgProps>
              </a:ext>
              <a:ext uri="{28A0092B-C50C-407E-A947-70E740481C1C}">
                <a14:useLocalDpi xmlns:a14="http://schemas.microsoft.com/office/drawing/2010/main" val="0"/>
              </a:ext>
            </a:extLst>
          </a:blip>
          <a:stretch>
            <a:fillRect/>
          </a:stretch>
        </p:blipFill>
        <p:spPr>
          <a:xfrm>
            <a:off x="0" y="8268"/>
            <a:ext cx="9192075" cy="6920378"/>
          </a:xfrm>
          <a:prstGeom prst="rect">
            <a:avLst/>
          </a:prstGeom>
        </p:spPr>
      </p:pic>
      <p:sp>
        <p:nvSpPr>
          <p:cNvPr id="5" name="文字方塊 4"/>
          <p:cNvSpPr txBox="1"/>
          <p:nvPr/>
        </p:nvSpPr>
        <p:spPr>
          <a:xfrm>
            <a:off x="7956376" y="3429000"/>
            <a:ext cx="184731" cy="369332"/>
          </a:xfrm>
          <a:prstGeom prst="rect">
            <a:avLst/>
          </a:prstGeom>
          <a:noFill/>
        </p:spPr>
        <p:txBody>
          <a:bodyPr wrap="none" rtlCol="0">
            <a:spAutoFit/>
          </a:bodyPr>
          <a:lstStyle/>
          <a:p>
            <a:endParaRPr lang="zh-TW" altLang="en-US" dirty="0"/>
          </a:p>
        </p:txBody>
      </p:sp>
      <p:sp>
        <p:nvSpPr>
          <p:cNvPr id="11" name="文字方塊 10"/>
          <p:cNvSpPr txBox="1"/>
          <p:nvPr/>
        </p:nvSpPr>
        <p:spPr>
          <a:xfrm>
            <a:off x="2483768" y="4869160"/>
            <a:ext cx="3960440" cy="1015663"/>
          </a:xfrm>
          <a:prstGeom prst="rect">
            <a:avLst/>
          </a:prstGeom>
          <a:noFill/>
        </p:spPr>
        <p:txBody>
          <a:bodyPr wrap="square" rtlCol="0">
            <a:spAutoFit/>
          </a:bodyPr>
          <a:lstStyle/>
          <a:p>
            <a:r>
              <a:rPr lang="zh-TW" altLang="en-US" sz="6000" b="1" dirty="0" smtClean="0">
                <a:solidFill>
                  <a:schemeClr val="bg1"/>
                </a:solidFill>
                <a:latin typeface="標楷體" panose="03000509000000000000" pitchFamily="65" charset="-120"/>
                <a:ea typeface="標楷體" panose="03000509000000000000" pitchFamily="65" charset="-120"/>
              </a:rPr>
              <a:t>實現</a:t>
            </a:r>
            <a:r>
              <a:rPr lang="zh-TW" altLang="en-US" sz="6000" b="1" dirty="0" smtClean="0">
                <a:solidFill>
                  <a:srgbClr val="FF0000"/>
                </a:solidFill>
                <a:latin typeface="標楷體" panose="03000509000000000000" pitchFamily="65" charset="-120"/>
                <a:ea typeface="標楷體" panose="03000509000000000000" pitchFamily="65" charset="-120"/>
              </a:rPr>
              <a:t>夢想</a:t>
            </a:r>
            <a:endParaRPr lang="zh-TW" altLang="en-US" sz="6000" b="1" dirty="0">
              <a:solidFill>
                <a:srgbClr val="FF0000"/>
              </a:solidFill>
              <a:latin typeface="標楷體" panose="03000509000000000000" pitchFamily="65" charset="-120"/>
              <a:ea typeface="標楷體" panose="03000509000000000000" pitchFamily="65" charset="-120"/>
            </a:endParaRPr>
          </a:p>
        </p:txBody>
      </p:sp>
      <p:sp>
        <p:nvSpPr>
          <p:cNvPr id="2" name="文字方塊 1"/>
          <p:cNvSpPr txBox="1"/>
          <p:nvPr/>
        </p:nvSpPr>
        <p:spPr>
          <a:xfrm>
            <a:off x="635597" y="2580656"/>
            <a:ext cx="3960440" cy="1015663"/>
          </a:xfrm>
          <a:prstGeom prst="rect">
            <a:avLst/>
          </a:prstGeom>
          <a:noFill/>
        </p:spPr>
        <p:txBody>
          <a:bodyPr wrap="square" rtlCol="0">
            <a:spAutoFit/>
          </a:bodyPr>
          <a:lstStyle/>
          <a:p>
            <a:r>
              <a:rPr lang="zh-TW" altLang="en-US" sz="6000" b="1" dirty="0" smtClean="0">
                <a:solidFill>
                  <a:schemeClr val="bg1"/>
                </a:solidFill>
                <a:latin typeface="標楷體" panose="03000509000000000000" pitchFamily="65" charset="-120"/>
                <a:ea typeface="標楷體" panose="03000509000000000000" pitchFamily="65" charset="-120"/>
              </a:rPr>
              <a:t>激發</a:t>
            </a:r>
            <a:r>
              <a:rPr lang="zh-TW" altLang="en-US" sz="6000" b="1" dirty="0" smtClean="0">
                <a:solidFill>
                  <a:srgbClr val="FF0000"/>
                </a:solidFill>
                <a:latin typeface="標楷體" panose="03000509000000000000" pitchFamily="65" charset="-120"/>
                <a:ea typeface="標楷體" panose="03000509000000000000" pitchFamily="65" charset="-120"/>
              </a:rPr>
              <a:t>熱情</a:t>
            </a:r>
            <a:endParaRPr lang="zh-TW" altLang="en-US" sz="6000" b="1" dirty="0">
              <a:solidFill>
                <a:srgbClr val="FF0000"/>
              </a:solidFill>
              <a:latin typeface="標楷體" panose="03000509000000000000" pitchFamily="65" charset="-120"/>
              <a:ea typeface="標楷體" panose="03000509000000000000" pitchFamily="65" charset="-120"/>
            </a:endParaRPr>
          </a:p>
        </p:txBody>
      </p:sp>
      <p:sp>
        <p:nvSpPr>
          <p:cNvPr id="12" name="文字方塊 11"/>
          <p:cNvSpPr txBox="1"/>
          <p:nvPr/>
        </p:nvSpPr>
        <p:spPr>
          <a:xfrm>
            <a:off x="1691680" y="3632879"/>
            <a:ext cx="3960440" cy="1015663"/>
          </a:xfrm>
          <a:prstGeom prst="rect">
            <a:avLst/>
          </a:prstGeom>
          <a:noFill/>
        </p:spPr>
        <p:txBody>
          <a:bodyPr wrap="square" rtlCol="0">
            <a:spAutoFit/>
          </a:bodyPr>
          <a:lstStyle/>
          <a:p>
            <a:r>
              <a:rPr lang="zh-TW" altLang="en-US" sz="6000" b="1" dirty="0" smtClean="0">
                <a:solidFill>
                  <a:schemeClr val="bg1"/>
                </a:solidFill>
                <a:latin typeface="標楷體" panose="03000509000000000000" pitchFamily="65" charset="-120"/>
                <a:ea typeface="標楷體" panose="03000509000000000000" pitchFamily="65" charset="-120"/>
              </a:rPr>
              <a:t>得到</a:t>
            </a:r>
            <a:r>
              <a:rPr lang="zh-TW" altLang="en-US" sz="6000" b="1" dirty="0" smtClean="0">
                <a:solidFill>
                  <a:srgbClr val="FF0000"/>
                </a:solidFill>
                <a:latin typeface="標楷體" panose="03000509000000000000" pitchFamily="65" charset="-120"/>
                <a:ea typeface="標楷體" panose="03000509000000000000" pitchFamily="65" charset="-120"/>
              </a:rPr>
              <a:t>勇氣</a:t>
            </a:r>
            <a:endParaRPr lang="zh-TW" altLang="en-US" sz="6000" b="1" dirty="0">
              <a:solidFill>
                <a:srgbClr val="FF0000"/>
              </a:solidFill>
              <a:latin typeface="標楷體" panose="03000509000000000000" pitchFamily="65" charset="-120"/>
              <a:ea typeface="標楷體" panose="03000509000000000000" pitchFamily="65" charset="-120"/>
            </a:endParaRPr>
          </a:p>
        </p:txBody>
      </p:sp>
      <p:sp>
        <p:nvSpPr>
          <p:cNvPr id="13" name="文字方塊 12"/>
          <p:cNvSpPr txBox="1"/>
          <p:nvPr/>
        </p:nvSpPr>
        <p:spPr>
          <a:xfrm>
            <a:off x="395536" y="901113"/>
            <a:ext cx="6336704" cy="1200329"/>
          </a:xfrm>
          <a:prstGeom prst="rect">
            <a:avLst/>
          </a:prstGeom>
          <a:noFill/>
        </p:spPr>
        <p:txBody>
          <a:bodyPr wrap="square" rtlCol="0">
            <a:spAutoFit/>
          </a:bodyPr>
          <a:lstStyle/>
          <a:p>
            <a:r>
              <a:rPr lang="zh-TW" altLang="en-US" sz="7200" b="1" dirty="0" smtClean="0">
                <a:solidFill>
                  <a:schemeClr val="bg1"/>
                </a:solidFill>
                <a:latin typeface="標楷體" panose="03000509000000000000" pitchFamily="65" charset="-120"/>
                <a:ea typeface="標楷體" panose="03000509000000000000" pitchFamily="65" charset="-120"/>
              </a:rPr>
              <a:t>在這裡</a:t>
            </a:r>
            <a:r>
              <a:rPr lang="en-US" altLang="zh-TW" sz="7200" b="1" dirty="0" smtClean="0">
                <a:solidFill>
                  <a:schemeClr val="bg1"/>
                </a:solidFill>
                <a:latin typeface="標楷體" panose="03000509000000000000" pitchFamily="65" charset="-120"/>
                <a:ea typeface="標楷體" panose="03000509000000000000" pitchFamily="65" charset="-120"/>
              </a:rPr>
              <a:t>…</a:t>
            </a:r>
            <a:endParaRPr lang="zh-TW" altLang="en-US" sz="7200" b="1" dirty="0">
              <a:solidFill>
                <a:schemeClr val="bg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73126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12" grpId="0"/>
      <p:bldP spid="1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03" y="18694"/>
            <a:ext cx="9144000" cy="6858000"/>
          </a:xfrm>
          <a:prstGeom prst="rect">
            <a:avLst/>
          </a:prstGeom>
        </p:spPr>
      </p:pic>
      <p:pic>
        <p:nvPicPr>
          <p:cNvPr id="3" name="圖片 2"/>
          <p:cNvPicPr>
            <a:picLocks noChangeAspect="1"/>
          </p:cNvPicPr>
          <p:nvPr/>
        </p:nvPicPr>
        <p:blipFill>
          <a:blip r:embed="rId3">
            <a:extLst>
              <a:ext uri="{BEBA8EAE-BF5A-486C-A8C5-ECC9F3942E4B}">
                <a14:imgProps xmlns:a14="http://schemas.microsoft.com/office/drawing/2010/main">
                  <a14:imgLayer r:embed="rId4">
                    <a14:imgEffect>
                      <a14:brightnessContrast bright="33000" contrast="26000"/>
                    </a14:imgEffect>
                  </a14:imgLayer>
                </a14:imgProps>
              </a:ext>
              <a:ext uri="{28A0092B-C50C-407E-A947-70E740481C1C}">
                <a14:useLocalDpi xmlns:a14="http://schemas.microsoft.com/office/drawing/2010/main" val="0"/>
              </a:ext>
            </a:extLst>
          </a:blip>
          <a:stretch>
            <a:fillRect/>
          </a:stretch>
        </p:blipFill>
        <p:spPr>
          <a:xfrm>
            <a:off x="-34503" y="-7113"/>
            <a:ext cx="9178503" cy="6865114"/>
          </a:xfrm>
          <a:prstGeom prst="rect">
            <a:avLst/>
          </a:prstGeom>
          <a:effectLst>
            <a:glow rad="139700">
              <a:srgbClr val="EE8510">
                <a:alpha val="40000"/>
              </a:srgbClr>
            </a:glow>
            <a:softEdge rad="635000"/>
          </a:effectLst>
        </p:spPr>
      </p:pic>
      <p:sp>
        <p:nvSpPr>
          <p:cNvPr id="4" name="文字方塊 3"/>
          <p:cNvSpPr txBox="1"/>
          <p:nvPr/>
        </p:nvSpPr>
        <p:spPr>
          <a:xfrm>
            <a:off x="395536" y="414297"/>
            <a:ext cx="1008112" cy="1015663"/>
          </a:xfrm>
          <a:prstGeom prst="rect">
            <a:avLst/>
          </a:prstGeom>
          <a:noFill/>
        </p:spPr>
        <p:txBody>
          <a:bodyPr wrap="square" rtlCol="0">
            <a:spAutoFit/>
          </a:bodyPr>
          <a:lstStyle/>
          <a:p>
            <a:r>
              <a:rPr lang="zh-TW" altLang="en-US" sz="6000" b="1" dirty="0" smtClean="0">
                <a:solidFill>
                  <a:srgbClr val="FF0000"/>
                </a:solidFill>
                <a:latin typeface="標楷體" panose="03000509000000000000" pitchFamily="65" charset="-120"/>
                <a:ea typeface="標楷體" panose="03000509000000000000" pitchFamily="65" charset="-120"/>
              </a:rPr>
              <a:t>展</a:t>
            </a:r>
            <a:endParaRPr lang="zh-TW" altLang="en-US" sz="6000" b="1" dirty="0">
              <a:solidFill>
                <a:srgbClr val="FF0000"/>
              </a:solidFill>
              <a:latin typeface="標楷體" panose="03000509000000000000" pitchFamily="65" charset="-120"/>
              <a:ea typeface="標楷體" panose="03000509000000000000" pitchFamily="65" charset="-120"/>
            </a:endParaRPr>
          </a:p>
        </p:txBody>
      </p:sp>
      <p:sp>
        <p:nvSpPr>
          <p:cNvPr id="15" name="文字方塊 14"/>
          <p:cNvSpPr txBox="1"/>
          <p:nvPr/>
        </p:nvSpPr>
        <p:spPr>
          <a:xfrm>
            <a:off x="1415615" y="422194"/>
            <a:ext cx="1008112" cy="1015663"/>
          </a:xfrm>
          <a:prstGeom prst="rect">
            <a:avLst/>
          </a:prstGeom>
          <a:noFill/>
        </p:spPr>
        <p:txBody>
          <a:bodyPr wrap="square" rtlCol="0">
            <a:spAutoFit/>
          </a:bodyPr>
          <a:lstStyle/>
          <a:p>
            <a:r>
              <a:rPr lang="zh-TW" altLang="en-US" sz="6000" b="1" dirty="0" smtClean="0">
                <a:solidFill>
                  <a:srgbClr val="FF0000"/>
                </a:solidFill>
                <a:latin typeface="標楷體" panose="03000509000000000000" pitchFamily="65" charset="-120"/>
                <a:ea typeface="標楷體" panose="03000509000000000000" pitchFamily="65" charset="-120"/>
              </a:rPr>
              <a:t>望</a:t>
            </a:r>
            <a:endParaRPr lang="zh-TW" altLang="en-US" sz="6000" b="1" dirty="0">
              <a:solidFill>
                <a:srgbClr val="FF0000"/>
              </a:solidFill>
              <a:latin typeface="標楷體" panose="03000509000000000000" pitchFamily="65" charset="-120"/>
              <a:ea typeface="標楷體" panose="03000509000000000000" pitchFamily="65" charset="-120"/>
            </a:endParaRPr>
          </a:p>
        </p:txBody>
      </p:sp>
      <p:sp>
        <p:nvSpPr>
          <p:cNvPr id="16" name="文字方塊 15"/>
          <p:cNvSpPr txBox="1"/>
          <p:nvPr/>
        </p:nvSpPr>
        <p:spPr>
          <a:xfrm>
            <a:off x="2423727" y="414296"/>
            <a:ext cx="1008112" cy="1015663"/>
          </a:xfrm>
          <a:prstGeom prst="rect">
            <a:avLst/>
          </a:prstGeom>
          <a:noFill/>
        </p:spPr>
        <p:txBody>
          <a:bodyPr wrap="square" rtlCol="0">
            <a:spAutoFit/>
          </a:bodyPr>
          <a:lstStyle/>
          <a:p>
            <a:r>
              <a:rPr lang="zh-TW" altLang="en-US" sz="6000" b="1" dirty="0">
                <a:solidFill>
                  <a:srgbClr val="FF0000"/>
                </a:solidFill>
                <a:latin typeface="標楷體" panose="03000509000000000000" pitchFamily="65" charset="-120"/>
                <a:ea typeface="標楷體" panose="03000509000000000000" pitchFamily="65" charset="-120"/>
              </a:rPr>
              <a:t>未</a:t>
            </a:r>
          </a:p>
        </p:txBody>
      </p:sp>
      <p:sp>
        <p:nvSpPr>
          <p:cNvPr id="17" name="文字方塊 16"/>
          <p:cNvSpPr txBox="1"/>
          <p:nvPr/>
        </p:nvSpPr>
        <p:spPr>
          <a:xfrm>
            <a:off x="3414079" y="423474"/>
            <a:ext cx="1008112" cy="1015663"/>
          </a:xfrm>
          <a:prstGeom prst="rect">
            <a:avLst/>
          </a:prstGeom>
          <a:noFill/>
        </p:spPr>
        <p:txBody>
          <a:bodyPr wrap="square" rtlCol="0">
            <a:spAutoFit/>
          </a:bodyPr>
          <a:lstStyle/>
          <a:p>
            <a:r>
              <a:rPr lang="zh-TW" altLang="en-US" sz="6000" b="1" dirty="0" smtClean="0">
                <a:solidFill>
                  <a:srgbClr val="FF0000"/>
                </a:solidFill>
                <a:latin typeface="標楷體" panose="03000509000000000000" pitchFamily="65" charset="-120"/>
                <a:ea typeface="標楷體" panose="03000509000000000000" pitchFamily="65" charset="-120"/>
              </a:rPr>
              <a:t>來</a:t>
            </a:r>
            <a:endParaRPr lang="zh-TW" altLang="en-US" sz="6000" b="1" dirty="0">
              <a:solidFill>
                <a:srgbClr val="FF0000"/>
              </a:solidFill>
              <a:latin typeface="標楷體" panose="03000509000000000000" pitchFamily="65" charset="-120"/>
              <a:ea typeface="標楷體" panose="03000509000000000000" pitchFamily="65" charset="-120"/>
            </a:endParaRPr>
          </a:p>
        </p:txBody>
      </p:sp>
      <p:sp>
        <p:nvSpPr>
          <p:cNvPr id="18" name="文字方塊 17"/>
          <p:cNvSpPr txBox="1"/>
          <p:nvPr/>
        </p:nvSpPr>
        <p:spPr>
          <a:xfrm>
            <a:off x="4422191" y="410239"/>
            <a:ext cx="1008112" cy="1015663"/>
          </a:xfrm>
          <a:prstGeom prst="rect">
            <a:avLst/>
          </a:prstGeom>
          <a:noFill/>
        </p:spPr>
        <p:txBody>
          <a:bodyPr wrap="square" rtlCol="0">
            <a:spAutoFit/>
          </a:bodyPr>
          <a:lstStyle/>
          <a:p>
            <a:r>
              <a:rPr lang="zh-TW" altLang="en-US" sz="6000" b="1" dirty="0" smtClean="0">
                <a:solidFill>
                  <a:schemeClr val="bg1"/>
                </a:solidFill>
                <a:latin typeface="標楷體" panose="03000509000000000000" pitchFamily="65" charset="-120"/>
                <a:ea typeface="標楷體" panose="03000509000000000000" pitchFamily="65" charset="-120"/>
              </a:rPr>
              <a:t>無</a:t>
            </a:r>
            <a:endParaRPr lang="zh-TW" altLang="en-US" sz="6000" b="1" dirty="0">
              <a:solidFill>
                <a:schemeClr val="bg1"/>
              </a:solidFill>
              <a:latin typeface="標楷體" panose="03000509000000000000" pitchFamily="65" charset="-120"/>
              <a:ea typeface="標楷體" panose="03000509000000000000" pitchFamily="65" charset="-120"/>
            </a:endParaRPr>
          </a:p>
        </p:txBody>
      </p:sp>
      <p:sp>
        <p:nvSpPr>
          <p:cNvPr id="19" name="文字方塊 18"/>
          <p:cNvSpPr txBox="1"/>
          <p:nvPr/>
        </p:nvSpPr>
        <p:spPr>
          <a:xfrm>
            <a:off x="5430303" y="410238"/>
            <a:ext cx="1008112" cy="1015663"/>
          </a:xfrm>
          <a:prstGeom prst="rect">
            <a:avLst/>
          </a:prstGeom>
          <a:noFill/>
        </p:spPr>
        <p:txBody>
          <a:bodyPr wrap="square" rtlCol="0">
            <a:spAutoFit/>
          </a:bodyPr>
          <a:lstStyle/>
          <a:p>
            <a:r>
              <a:rPr lang="zh-TW" altLang="en-US" sz="6000" b="1" dirty="0" smtClean="0">
                <a:solidFill>
                  <a:schemeClr val="bg1"/>
                </a:solidFill>
                <a:latin typeface="標楷體" panose="03000509000000000000" pitchFamily="65" charset="-120"/>
                <a:ea typeface="標楷體" panose="03000509000000000000" pitchFamily="65" charset="-120"/>
              </a:rPr>
              <a:t>限</a:t>
            </a:r>
            <a:endParaRPr lang="zh-TW" altLang="en-US" sz="6000" b="1" dirty="0">
              <a:solidFill>
                <a:schemeClr val="bg1"/>
              </a:solidFill>
              <a:latin typeface="標楷體" panose="03000509000000000000" pitchFamily="65" charset="-120"/>
              <a:ea typeface="標楷體" panose="03000509000000000000" pitchFamily="65" charset="-120"/>
            </a:endParaRPr>
          </a:p>
        </p:txBody>
      </p:sp>
      <p:sp>
        <p:nvSpPr>
          <p:cNvPr id="20" name="文字方塊 19"/>
          <p:cNvSpPr txBox="1"/>
          <p:nvPr/>
        </p:nvSpPr>
        <p:spPr>
          <a:xfrm>
            <a:off x="6438415" y="410238"/>
            <a:ext cx="1008112" cy="1015663"/>
          </a:xfrm>
          <a:prstGeom prst="rect">
            <a:avLst/>
          </a:prstGeom>
          <a:noFill/>
        </p:spPr>
        <p:txBody>
          <a:bodyPr wrap="square" rtlCol="0">
            <a:spAutoFit/>
          </a:bodyPr>
          <a:lstStyle/>
          <a:p>
            <a:r>
              <a:rPr lang="zh-TW" altLang="en-US" sz="6000" b="1" dirty="0" smtClean="0">
                <a:solidFill>
                  <a:schemeClr val="bg1"/>
                </a:solidFill>
                <a:latin typeface="標楷體" panose="03000509000000000000" pitchFamily="65" charset="-120"/>
                <a:ea typeface="標楷體" panose="03000509000000000000" pitchFamily="65" charset="-120"/>
              </a:rPr>
              <a:t>可</a:t>
            </a:r>
            <a:endParaRPr lang="zh-TW" altLang="en-US" sz="6000" b="1" dirty="0">
              <a:solidFill>
                <a:schemeClr val="bg1"/>
              </a:solidFill>
              <a:latin typeface="標楷體" panose="03000509000000000000" pitchFamily="65" charset="-120"/>
              <a:ea typeface="標楷體" panose="03000509000000000000" pitchFamily="65" charset="-120"/>
            </a:endParaRPr>
          </a:p>
        </p:txBody>
      </p:sp>
      <p:sp>
        <p:nvSpPr>
          <p:cNvPr id="21" name="文字方塊 20"/>
          <p:cNvSpPr txBox="1"/>
          <p:nvPr/>
        </p:nvSpPr>
        <p:spPr>
          <a:xfrm>
            <a:off x="7425117" y="456341"/>
            <a:ext cx="1008112" cy="1015663"/>
          </a:xfrm>
          <a:prstGeom prst="rect">
            <a:avLst/>
          </a:prstGeom>
          <a:noFill/>
        </p:spPr>
        <p:txBody>
          <a:bodyPr wrap="square" rtlCol="0">
            <a:spAutoFit/>
          </a:bodyPr>
          <a:lstStyle/>
          <a:p>
            <a:r>
              <a:rPr lang="zh-TW" altLang="en-US" sz="6000" b="1" dirty="0" smtClean="0">
                <a:solidFill>
                  <a:schemeClr val="bg1"/>
                </a:solidFill>
                <a:latin typeface="標楷體" panose="03000509000000000000" pitchFamily="65" charset="-120"/>
                <a:ea typeface="標楷體" panose="03000509000000000000" pitchFamily="65" charset="-120"/>
              </a:rPr>
              <a:t>能</a:t>
            </a:r>
            <a:endParaRPr lang="zh-TW" altLang="en-US" sz="6000" b="1" dirty="0">
              <a:solidFill>
                <a:schemeClr val="bg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085525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5"/>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6"/>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17"/>
                                        </p:tgtEl>
                                        <p:attrNameLst>
                                          <p:attrName>style.visibility</p:attrName>
                                        </p:attrNameLst>
                                      </p:cBhvr>
                                      <p:to>
                                        <p:strVal val="visible"/>
                                      </p:to>
                                    </p:set>
                                  </p:childTnLst>
                                </p:cTn>
                              </p:par>
                            </p:childTnLst>
                          </p:cTn>
                        </p:par>
                        <p:par>
                          <p:cTn id="16" fill="hold">
                            <p:stCondLst>
                              <p:cond delay="2000"/>
                            </p:stCondLst>
                            <p:childTnLst>
                              <p:par>
                                <p:cTn id="17" presetID="2" presetClass="entr" presetSubtype="4"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par>
                          <p:cTn id="21" fill="hold">
                            <p:stCondLst>
                              <p:cond delay="2500"/>
                            </p:stCondLst>
                            <p:childTnLst>
                              <p:par>
                                <p:cTn id="22" presetID="2" presetClass="entr" presetSubtype="4"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1+#ppt_h/2"/>
                                          </p:val>
                                        </p:tav>
                                        <p:tav tm="100000">
                                          <p:val>
                                            <p:strVal val="#ppt_y"/>
                                          </p:val>
                                        </p:tav>
                                      </p:tavLst>
                                    </p:anim>
                                  </p:childTnLst>
                                </p:cTn>
                              </p:par>
                            </p:childTnLst>
                          </p:cTn>
                        </p:par>
                        <p:par>
                          <p:cTn id="26" fill="hold">
                            <p:stCondLst>
                              <p:cond delay="3000"/>
                            </p:stCondLst>
                            <p:childTnLst>
                              <p:par>
                                <p:cTn id="27" presetID="2" presetClass="entr" presetSubtype="4"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childTnLst>
                          </p:cTn>
                        </p:par>
                        <p:par>
                          <p:cTn id="31" fill="hold">
                            <p:stCondLst>
                              <p:cond delay="3500"/>
                            </p:stCondLst>
                            <p:childTnLst>
                              <p:par>
                                <p:cTn id="32" presetID="2" presetClass="entr" presetSubtype="4" fill="hold" grpId="0" nodeType="after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fill="hold"/>
                                        <p:tgtEl>
                                          <p:spTgt spid="21"/>
                                        </p:tgtEl>
                                        <p:attrNameLst>
                                          <p:attrName>ppt_x</p:attrName>
                                        </p:attrNameLst>
                                      </p:cBhvr>
                                      <p:tavLst>
                                        <p:tav tm="0">
                                          <p:val>
                                            <p:strVal val="#ppt_x"/>
                                          </p:val>
                                        </p:tav>
                                        <p:tav tm="100000">
                                          <p:val>
                                            <p:strVal val="#ppt_x"/>
                                          </p:val>
                                        </p:tav>
                                      </p:tavLst>
                                    </p:anim>
                                    <p:anim calcmode="lin" valueType="num">
                                      <p:cBhvr additive="base">
                                        <p:cTn id="3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6" grpId="0"/>
      <p:bldP spid="17" grpId="0"/>
      <p:bldP spid="18" grpId="0"/>
      <p:bldP spid="19" grpId="0"/>
      <p:bldP spid="20" grpId="0"/>
      <p:bldP spid="2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03" y="39373"/>
            <a:ext cx="9144000" cy="6858000"/>
          </a:xfrm>
          <a:prstGeom prst="rect">
            <a:avLst/>
          </a:prstGeom>
        </p:spPr>
      </p:pic>
      <p:sp>
        <p:nvSpPr>
          <p:cNvPr id="5" name="文字方塊 4"/>
          <p:cNvSpPr txBox="1"/>
          <p:nvPr/>
        </p:nvSpPr>
        <p:spPr>
          <a:xfrm>
            <a:off x="7956376" y="3429000"/>
            <a:ext cx="184731" cy="369332"/>
          </a:xfrm>
          <a:prstGeom prst="rect">
            <a:avLst/>
          </a:prstGeom>
          <a:noFill/>
        </p:spPr>
        <p:txBody>
          <a:bodyPr wrap="none" rtlCol="0">
            <a:spAutoFit/>
          </a:bodyPr>
          <a:lstStyle/>
          <a:p>
            <a:endParaRPr lang="zh-TW" altLang="en-US" dirty="0"/>
          </a:p>
        </p:txBody>
      </p:sp>
      <p:sp>
        <p:nvSpPr>
          <p:cNvPr id="6" name="矩形 5"/>
          <p:cNvSpPr/>
          <p:nvPr/>
        </p:nvSpPr>
        <p:spPr>
          <a:xfrm>
            <a:off x="395536" y="4005064"/>
            <a:ext cx="2592387" cy="1871613"/>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10" name="矩形 9"/>
          <p:cNvSpPr/>
          <p:nvPr/>
        </p:nvSpPr>
        <p:spPr>
          <a:xfrm>
            <a:off x="6084168" y="4077072"/>
            <a:ext cx="2592388" cy="180034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pic>
        <p:nvPicPr>
          <p:cNvPr id="11" name="圖片 10"/>
          <p:cNvPicPr>
            <a:picLocks noChangeAspect="1"/>
          </p:cNvPicPr>
          <p:nvPr/>
        </p:nvPicPr>
        <p:blipFill>
          <a:blip r:embed="rId3" cstate="print"/>
          <a:srcRect/>
          <a:stretch>
            <a:fillRect/>
          </a:stretch>
        </p:blipFill>
        <p:spPr bwMode="auto">
          <a:xfrm>
            <a:off x="395536" y="4149080"/>
            <a:ext cx="2436813" cy="1655142"/>
          </a:xfrm>
          <a:prstGeom prst="rect">
            <a:avLst/>
          </a:prstGeom>
          <a:noFill/>
          <a:ln w="9525">
            <a:noFill/>
            <a:miter lim="800000"/>
            <a:headEnd/>
            <a:tailEnd/>
          </a:ln>
        </p:spPr>
      </p:pic>
      <p:sp>
        <p:nvSpPr>
          <p:cNvPr id="12" name="文字方塊 11"/>
          <p:cNvSpPr txBox="1"/>
          <p:nvPr/>
        </p:nvSpPr>
        <p:spPr>
          <a:xfrm>
            <a:off x="467544" y="6093296"/>
            <a:ext cx="2428892" cy="430887"/>
          </a:xfrm>
          <a:prstGeom prst="rect">
            <a:avLst/>
          </a:prstGeom>
          <a:noFill/>
        </p:spPr>
        <p:txBody>
          <a:bodyPr wrap="square" rtlCol="0">
            <a:spAutoFit/>
          </a:bodyPr>
          <a:lstStyle/>
          <a:p>
            <a:pPr algn="ctr"/>
            <a:r>
              <a:rPr lang="zh-TW" altLang="en-US" sz="2200" b="1" dirty="0" smtClean="0">
                <a:solidFill>
                  <a:prstClr val="black"/>
                </a:solidFill>
                <a:latin typeface="標楷體" panose="03000509000000000000" pitchFamily="65" charset="-120"/>
                <a:ea typeface="標楷體" panose="03000509000000000000" pitchFamily="65" charset="-120"/>
              </a:rPr>
              <a:t>有意願、有動力</a:t>
            </a:r>
            <a:endParaRPr lang="en-US" altLang="zh-TW" sz="2200" b="1" dirty="0" smtClean="0">
              <a:solidFill>
                <a:prstClr val="black"/>
              </a:solidFill>
              <a:latin typeface="標楷體" panose="03000509000000000000" pitchFamily="65" charset="-120"/>
              <a:ea typeface="標楷體" panose="03000509000000000000" pitchFamily="65" charset="-120"/>
            </a:endParaRPr>
          </a:p>
        </p:txBody>
      </p:sp>
      <p:sp>
        <p:nvSpPr>
          <p:cNvPr id="13" name="文字方塊 12"/>
          <p:cNvSpPr txBox="1"/>
          <p:nvPr/>
        </p:nvSpPr>
        <p:spPr>
          <a:xfrm>
            <a:off x="6156176" y="6021288"/>
            <a:ext cx="2500330" cy="430887"/>
          </a:xfrm>
          <a:prstGeom prst="rect">
            <a:avLst/>
          </a:prstGeom>
          <a:noFill/>
        </p:spPr>
        <p:txBody>
          <a:bodyPr wrap="square" rtlCol="0">
            <a:spAutoFit/>
          </a:bodyPr>
          <a:lstStyle/>
          <a:p>
            <a:pPr algn="ctr"/>
            <a:r>
              <a:rPr lang="zh-TW" altLang="en-US" sz="2200" b="1" dirty="0" smtClean="0">
                <a:solidFill>
                  <a:prstClr val="black"/>
                </a:solidFill>
                <a:latin typeface="標楷體" panose="03000509000000000000" pitchFamily="65" charset="-120"/>
                <a:ea typeface="標楷體" panose="03000509000000000000" pitchFamily="65" charset="-120"/>
              </a:rPr>
              <a:t>有善念、能活用</a:t>
            </a:r>
            <a:endParaRPr lang="en-US" altLang="zh-TW" sz="2200" b="1" dirty="0" smtClean="0">
              <a:solidFill>
                <a:prstClr val="black"/>
              </a:solidFill>
              <a:latin typeface="標楷體" panose="03000509000000000000" pitchFamily="65" charset="-120"/>
              <a:ea typeface="標楷體" panose="03000509000000000000" pitchFamily="65" charset="-120"/>
            </a:endParaRPr>
          </a:p>
        </p:txBody>
      </p:sp>
      <p:sp>
        <p:nvSpPr>
          <p:cNvPr id="14" name="矩形 13"/>
          <p:cNvSpPr/>
          <p:nvPr/>
        </p:nvSpPr>
        <p:spPr>
          <a:xfrm>
            <a:off x="3317084" y="4005064"/>
            <a:ext cx="2590800" cy="1871613"/>
          </a:xfrm>
          <a:prstGeom prst="rect">
            <a:avLst/>
          </a:prstGeom>
          <a:solidFill>
            <a:srgbClr val="CC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pic>
        <p:nvPicPr>
          <p:cNvPr id="15" name="圖片 14"/>
          <p:cNvPicPr>
            <a:picLocks noChangeAspect="1"/>
          </p:cNvPicPr>
          <p:nvPr/>
        </p:nvPicPr>
        <p:blipFill>
          <a:blip r:embed="rId4" cstate="print"/>
          <a:srcRect/>
          <a:stretch>
            <a:fillRect/>
          </a:stretch>
        </p:blipFill>
        <p:spPr bwMode="auto">
          <a:xfrm>
            <a:off x="3317084" y="4159719"/>
            <a:ext cx="2578224" cy="1591843"/>
          </a:xfrm>
          <a:prstGeom prst="rect">
            <a:avLst/>
          </a:prstGeom>
          <a:noFill/>
          <a:ln w="9525">
            <a:noFill/>
            <a:miter lim="800000"/>
            <a:headEnd/>
            <a:tailEnd/>
          </a:ln>
        </p:spPr>
      </p:pic>
      <p:pic>
        <p:nvPicPr>
          <p:cNvPr id="16" name="圖片 15"/>
          <p:cNvPicPr>
            <a:picLocks noChangeAspect="1"/>
          </p:cNvPicPr>
          <p:nvPr/>
        </p:nvPicPr>
        <p:blipFill>
          <a:blip r:embed="rId5" cstate="print"/>
          <a:srcRect/>
          <a:stretch>
            <a:fillRect/>
          </a:stretch>
        </p:blipFill>
        <p:spPr bwMode="auto">
          <a:xfrm>
            <a:off x="6321378" y="4149080"/>
            <a:ext cx="2344738" cy="1656184"/>
          </a:xfrm>
          <a:prstGeom prst="rect">
            <a:avLst/>
          </a:prstGeom>
          <a:noFill/>
          <a:ln w="9525">
            <a:noFill/>
            <a:miter lim="800000"/>
            <a:headEnd/>
            <a:tailEnd/>
          </a:ln>
        </p:spPr>
      </p:pic>
      <p:sp>
        <p:nvSpPr>
          <p:cNvPr id="17" name="文字方塊 16"/>
          <p:cNvSpPr txBox="1">
            <a:spLocks noChangeArrowheads="1"/>
          </p:cNvSpPr>
          <p:nvPr/>
        </p:nvSpPr>
        <p:spPr bwMode="auto">
          <a:xfrm>
            <a:off x="611560" y="2780928"/>
            <a:ext cx="2417492" cy="1107996"/>
          </a:xfrm>
          <a:prstGeom prst="rect">
            <a:avLst/>
          </a:prstGeom>
          <a:noFill/>
          <a:ln w="9525">
            <a:noFill/>
            <a:miter lim="800000"/>
            <a:headEnd/>
            <a:tailEnd/>
          </a:ln>
        </p:spPr>
        <p:txBody>
          <a:bodyPr wrap="square">
            <a:spAutoFit/>
          </a:bodyPr>
          <a:lstStyle/>
          <a:p>
            <a:pPr algn="ctr"/>
            <a:r>
              <a:rPr lang="zh-TW" altLang="en-US" sz="6600" b="1" dirty="0" smtClean="0">
                <a:solidFill>
                  <a:srgbClr val="CC6600"/>
                </a:solidFill>
                <a:latin typeface="新細明體"/>
              </a:rPr>
              <a:t>自發</a:t>
            </a:r>
            <a:endParaRPr lang="zh-TW" altLang="en-US" sz="6600" b="1" dirty="0">
              <a:solidFill>
                <a:prstClr val="black"/>
              </a:solidFill>
              <a:latin typeface="華康雅藝體W6(P)" pitchFamily="82" charset="-120"/>
              <a:ea typeface="華康雅藝體W6(P)" pitchFamily="82" charset="-120"/>
            </a:endParaRPr>
          </a:p>
        </p:txBody>
      </p:sp>
      <p:sp>
        <p:nvSpPr>
          <p:cNvPr id="18" name="文字方塊 17"/>
          <p:cNvSpPr txBox="1">
            <a:spLocks noChangeArrowheads="1"/>
          </p:cNvSpPr>
          <p:nvPr/>
        </p:nvSpPr>
        <p:spPr bwMode="auto">
          <a:xfrm>
            <a:off x="6588224" y="2852936"/>
            <a:ext cx="1880643" cy="1107996"/>
          </a:xfrm>
          <a:prstGeom prst="rect">
            <a:avLst/>
          </a:prstGeom>
          <a:noFill/>
          <a:ln w="9525">
            <a:noFill/>
            <a:miter lim="800000"/>
            <a:headEnd/>
            <a:tailEnd/>
          </a:ln>
        </p:spPr>
        <p:txBody>
          <a:bodyPr wrap="none">
            <a:spAutoFit/>
          </a:bodyPr>
          <a:lstStyle/>
          <a:p>
            <a:pPr algn="ctr"/>
            <a:r>
              <a:rPr lang="zh-TW" altLang="en-US" sz="6600" b="1" dirty="0">
                <a:solidFill>
                  <a:srgbClr val="CC6600"/>
                </a:solidFill>
                <a:latin typeface="細明體" panose="02020509000000000000" pitchFamily="49" charset="-120"/>
                <a:ea typeface="細明體" panose="02020509000000000000" pitchFamily="49" charset="-120"/>
              </a:rPr>
              <a:t>共</a:t>
            </a:r>
            <a:r>
              <a:rPr lang="zh-TW" altLang="en-US" sz="6600" b="1" dirty="0" smtClean="0">
                <a:solidFill>
                  <a:srgbClr val="CC6600"/>
                </a:solidFill>
                <a:latin typeface="細明體" panose="02020509000000000000" pitchFamily="49" charset="-120"/>
                <a:ea typeface="細明體" panose="02020509000000000000" pitchFamily="49" charset="-120"/>
              </a:rPr>
              <a:t>好</a:t>
            </a:r>
            <a:endParaRPr lang="zh-TW" altLang="en-US" sz="6600" b="1" dirty="0">
              <a:solidFill>
                <a:srgbClr val="CC6600"/>
              </a:solidFill>
              <a:latin typeface="華康雅藝體W6(P)" pitchFamily="82" charset="-120"/>
              <a:ea typeface="華康雅藝體W6(P)" pitchFamily="82" charset="-120"/>
            </a:endParaRPr>
          </a:p>
        </p:txBody>
      </p:sp>
      <p:sp>
        <p:nvSpPr>
          <p:cNvPr id="19" name="文字方塊 18"/>
          <p:cNvSpPr txBox="1"/>
          <p:nvPr/>
        </p:nvSpPr>
        <p:spPr>
          <a:xfrm>
            <a:off x="3389092" y="6021288"/>
            <a:ext cx="2428892" cy="430887"/>
          </a:xfrm>
          <a:prstGeom prst="rect">
            <a:avLst/>
          </a:prstGeom>
          <a:noFill/>
        </p:spPr>
        <p:txBody>
          <a:bodyPr wrap="square" rtlCol="0">
            <a:spAutoFit/>
          </a:bodyPr>
          <a:lstStyle/>
          <a:p>
            <a:pPr algn="ctr"/>
            <a:r>
              <a:rPr lang="zh-TW" altLang="en-US" sz="2200" b="1" dirty="0" smtClean="0">
                <a:solidFill>
                  <a:prstClr val="black"/>
                </a:solidFill>
                <a:latin typeface="標楷體" panose="03000509000000000000" pitchFamily="65" charset="-120"/>
                <a:ea typeface="標楷體" panose="03000509000000000000" pitchFamily="65" charset="-120"/>
              </a:rPr>
              <a:t>有知識、有方法</a:t>
            </a:r>
            <a:endParaRPr lang="en-US" altLang="zh-TW" sz="2200" b="1" dirty="0" smtClean="0">
              <a:solidFill>
                <a:prstClr val="black"/>
              </a:solidFill>
              <a:latin typeface="標楷體" panose="03000509000000000000" pitchFamily="65" charset="-120"/>
              <a:ea typeface="標楷體" panose="03000509000000000000" pitchFamily="65" charset="-120"/>
            </a:endParaRPr>
          </a:p>
        </p:txBody>
      </p:sp>
      <p:sp>
        <p:nvSpPr>
          <p:cNvPr id="20" name="文字方塊 19"/>
          <p:cNvSpPr txBox="1">
            <a:spLocks noChangeArrowheads="1"/>
          </p:cNvSpPr>
          <p:nvPr/>
        </p:nvSpPr>
        <p:spPr bwMode="auto">
          <a:xfrm>
            <a:off x="3635896" y="2852936"/>
            <a:ext cx="2117129" cy="1107996"/>
          </a:xfrm>
          <a:prstGeom prst="rect">
            <a:avLst/>
          </a:prstGeom>
          <a:noFill/>
          <a:ln w="9525">
            <a:noFill/>
            <a:miter lim="800000"/>
            <a:headEnd/>
            <a:tailEnd/>
          </a:ln>
        </p:spPr>
        <p:txBody>
          <a:bodyPr wrap="square">
            <a:spAutoFit/>
          </a:bodyPr>
          <a:lstStyle/>
          <a:p>
            <a:pPr algn="ctr"/>
            <a:r>
              <a:rPr lang="zh-TW" altLang="en-US" sz="6600" b="1" dirty="0" smtClean="0">
                <a:solidFill>
                  <a:srgbClr val="CC6600"/>
                </a:solidFill>
                <a:latin typeface="細明體" panose="02020509000000000000" pitchFamily="49" charset="-120"/>
                <a:ea typeface="細明體" panose="02020509000000000000" pitchFamily="49" charset="-120"/>
              </a:rPr>
              <a:t>互動</a:t>
            </a:r>
            <a:endParaRPr lang="zh-TW" altLang="en-US" sz="6600" b="1" dirty="0">
              <a:solidFill>
                <a:srgbClr val="CC6600"/>
              </a:solidFill>
              <a:latin typeface="華康雅藝體W6(P)" pitchFamily="82" charset="-120"/>
              <a:ea typeface="華康雅藝體W6(P)" pitchFamily="82" charset="-120"/>
            </a:endParaRPr>
          </a:p>
        </p:txBody>
      </p:sp>
      <p:sp>
        <p:nvSpPr>
          <p:cNvPr id="21" name="內容版面配置區 2"/>
          <p:cNvSpPr txBox="1">
            <a:spLocks/>
          </p:cNvSpPr>
          <p:nvPr/>
        </p:nvSpPr>
        <p:spPr>
          <a:xfrm>
            <a:off x="1370675" y="908720"/>
            <a:ext cx="6912768" cy="1584176"/>
          </a:xfrm>
          <a:prstGeom prst="roundRect">
            <a:avLst/>
          </a:prstGeom>
          <a:ln w="57150"/>
        </p:spPr>
        <p:style>
          <a:lnRef idx="2">
            <a:schemeClr val="accent2"/>
          </a:lnRef>
          <a:fillRef idx="1">
            <a:schemeClr val="lt1"/>
          </a:fillRef>
          <a:effectRef idx="0">
            <a:schemeClr val="accent2"/>
          </a:effectRef>
          <a:fontRef idx="minor">
            <a:schemeClr val="dk1"/>
          </a:fontRef>
        </p:style>
        <p:txBody>
          <a:bodyPr vert="horz" lIns="91440" tIns="45720" rIns="91440" bIns="45720" rtlCol="0">
            <a:noAutofit/>
          </a:bodyPr>
          <a:lstStyle/>
          <a:p>
            <a:pPr marL="342900" indent="-342900" algn="ctr">
              <a:spcBef>
                <a:spcPts val="0"/>
              </a:spcBef>
              <a:buFont typeface="Arial" pitchFamily="34" charset="0"/>
              <a:buNone/>
              <a:defRPr/>
            </a:pPr>
            <a:r>
              <a:rPr lang="en-US" altLang="zh-TW" sz="9600" b="1" dirty="0" smtClean="0">
                <a:solidFill>
                  <a:prstClr val="black"/>
                </a:solidFill>
                <a:latin typeface="標楷體" panose="03000509000000000000" pitchFamily="65" charset="-120"/>
                <a:ea typeface="標楷體" panose="03000509000000000000" pitchFamily="65" charset="-120"/>
              </a:rPr>
              <a:t>108</a:t>
            </a:r>
            <a:r>
              <a:rPr lang="zh-TW" altLang="en-US" sz="9600" b="1" dirty="0" smtClean="0">
                <a:solidFill>
                  <a:prstClr val="black"/>
                </a:solidFill>
                <a:latin typeface="標楷體" panose="03000509000000000000" pitchFamily="65" charset="-120"/>
                <a:ea typeface="標楷體" panose="03000509000000000000" pitchFamily="65" charset="-120"/>
              </a:rPr>
              <a:t>新課綱</a:t>
            </a:r>
          </a:p>
        </p:txBody>
      </p:sp>
    </p:spTree>
    <p:extLst>
      <p:ext uri="{BB962C8B-B14F-4D97-AF65-F5344CB8AC3E}">
        <p14:creationId xmlns:p14="http://schemas.microsoft.com/office/powerpoint/2010/main" val="141540477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標題 1"/>
          <p:cNvSpPr>
            <a:spLocks noGrp="1"/>
          </p:cNvSpPr>
          <p:nvPr>
            <p:ph type="subTitle" idx="1"/>
          </p:nvPr>
        </p:nvSpPr>
        <p:spPr/>
        <p:txBody>
          <a:bodyPr/>
          <a:lstStyle/>
          <a:p>
            <a:endParaRPr lang="zh-TW" altLang="en-US"/>
          </a:p>
        </p:txBody>
      </p:sp>
      <p:sp>
        <p:nvSpPr>
          <p:cNvPr id="3" name="標題 2"/>
          <p:cNvSpPr>
            <a:spLocks noGrp="1"/>
          </p:cNvSpPr>
          <p:nvPr>
            <p:ph type="title"/>
          </p:nvPr>
        </p:nvSpPr>
        <p:spPr/>
        <p:txBody>
          <a:bodyPr/>
          <a:lstStyle/>
          <a:p>
            <a:endParaRPr lang="zh-TW" alt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2887" cy="762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re 1"/>
          <p:cNvSpPr txBox="1">
            <a:spLocks/>
          </p:cNvSpPr>
          <p:nvPr/>
        </p:nvSpPr>
        <p:spPr>
          <a:xfrm>
            <a:off x="251655" y="3140967"/>
            <a:ext cx="5112568" cy="1470025"/>
          </a:xfrm>
          <a:prstGeom prst="rect">
            <a:avLst/>
          </a:prstGeom>
        </p:spPr>
        <p:txBody>
          <a:bodyPr vert="horz" lIns="91440" tIns="45720" rIns="91440" bIns="45720" rtlCol="0" anchor="ctr">
            <a:noAutofit/>
          </a:bodyPr>
          <a:lstStyle>
            <a:lvl1pPr algn="r" defTabSz="914400" rtl="0" eaLnBrk="1" latinLnBrk="0" hangingPunct="1">
              <a:spcBef>
                <a:spcPct val="0"/>
              </a:spcBef>
              <a:buNone/>
              <a:defRPr sz="2000" b="1" kern="1200" cap="small" normalizeH="0" baseline="0">
                <a:solidFill>
                  <a:schemeClr val="accent1"/>
                </a:solidFill>
                <a:latin typeface="Verdana" pitchFamily="34" charset="0"/>
                <a:ea typeface="+mj-ea"/>
                <a:cs typeface="+mj-cs"/>
              </a:defRPr>
            </a:lvl1pPr>
          </a:lstStyle>
          <a:p>
            <a:pPr algn="l"/>
            <a:r>
              <a:rPr lang="zh-TW" altLang="en-US" sz="6000" dirty="0" smtClean="0">
                <a:solidFill>
                  <a:srgbClr val="FF0000"/>
                </a:solidFill>
                <a:latin typeface="標楷體" panose="03000509000000000000" pitchFamily="65" charset="-120"/>
                <a:ea typeface="標楷體" panose="03000509000000000000" pitchFamily="65" charset="-120"/>
              </a:rPr>
              <a:t>好</a:t>
            </a:r>
            <a:r>
              <a:rPr lang="en-US" altLang="zh-TW" sz="6000" dirty="0" smtClean="0">
                <a:solidFill>
                  <a:srgbClr val="FF0000"/>
                </a:solidFill>
                <a:latin typeface="標楷體" panose="03000509000000000000" pitchFamily="65" charset="-120"/>
                <a:ea typeface="標楷體" panose="03000509000000000000" pitchFamily="65" charset="-120"/>
              </a:rPr>
              <a:t>…</a:t>
            </a:r>
            <a:r>
              <a:rPr lang="zh-TW" altLang="en-US" sz="6000" dirty="0" smtClean="0">
                <a:solidFill>
                  <a:srgbClr val="FF0000"/>
                </a:solidFill>
                <a:latin typeface="標楷體" panose="03000509000000000000" pitchFamily="65" charset="-120"/>
                <a:ea typeface="標楷體" panose="03000509000000000000" pitchFamily="65" charset="-120"/>
              </a:rPr>
              <a:t>講完了</a:t>
            </a:r>
            <a:r>
              <a:rPr lang="en-US" altLang="zh-TW" sz="6000" dirty="0" smtClean="0">
                <a:solidFill>
                  <a:srgbClr val="FF0000"/>
                </a:solidFill>
                <a:latin typeface="標楷體" panose="03000509000000000000" pitchFamily="65" charset="-120"/>
                <a:ea typeface="標楷體" panose="03000509000000000000" pitchFamily="65" charset="-120"/>
              </a:rPr>
              <a:t>~</a:t>
            </a:r>
            <a:endParaRPr lang="fr-FR" altLang="zh-TW" sz="6000" dirty="0" smtClean="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56672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03" y="0"/>
            <a:ext cx="9144000" cy="6858000"/>
          </a:xfrm>
          <a:prstGeom prst="rect">
            <a:avLst/>
          </a:prstGeom>
        </p:spPr>
      </p:pic>
      <p:pic>
        <p:nvPicPr>
          <p:cNvPr id="10" name="圖片 9"/>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15493" y1="84043" x2="16298" y2="86170"/>
                        <a14:foregroundMark x1="13883" y1="67021" x2="13883" y2="67021"/>
                        <a14:foregroundMark x1="1207" y1="60638" x2="1811" y2="60638"/>
                        <a14:foregroundMark x1="5231" y1="58511" x2="5231" y2="58511"/>
                        <a14:foregroundMark x1="7847" y1="60638" x2="9054" y2="60638"/>
                        <a14:foregroundMark x1="12274" y1="61702" x2="15493" y2="63830"/>
                        <a14:foregroundMark x1="18310" y1="64894" x2="18310" y2="64894"/>
                        <a14:foregroundMark x1="18712" y1="64894" x2="18712" y2="64894"/>
                        <a14:foregroundMark x1="21730" y1="65957" x2="22133" y2="71277"/>
                        <a14:foregroundMark x1="20523" y1="78723" x2="20121" y2="78723"/>
                        <a14:foregroundMark x1="16097" y1="78723" x2="16097" y2="78723"/>
                        <a14:foregroundMark x1="12475" y1="81915" x2="10060" y2="84043"/>
                        <a14:foregroundMark x1="6439" y1="80851" x2="6439" y2="80851"/>
                        <a14:foregroundMark x1="5634" y1="78723" x2="5634" y2="78723"/>
                        <a14:foregroundMark x1="5634" y1="76596" x2="5634" y2="76596"/>
                        <a14:foregroundMark x1="5030" y1="77660" x2="5030" y2="77660"/>
                        <a14:foregroundMark x1="28974" y1="94681" x2="28974" y2="94681"/>
                        <a14:foregroundMark x1="28571" y1="94681" x2="30785" y2="94681"/>
                        <a14:foregroundMark x1="38229" y1="92553" x2="38229" y2="92553"/>
                        <a14:foregroundMark x1="38833" y1="89362" x2="38833" y2="89362"/>
                        <a14:foregroundMark x1="39638" y1="85106" x2="39638" y2="85106"/>
                        <a14:foregroundMark x1="41247" y1="79787" x2="41650" y2="79787"/>
                        <a14:foregroundMark x1="44064" y1="76596" x2="45674" y2="77660"/>
                        <a14:foregroundMark x1="49899" y1="81915" x2="50503" y2="81915"/>
                        <a14:foregroundMark x1="51911" y1="81915" x2="52314" y2="81915"/>
                        <a14:foregroundMark x1="32998" y1="94681" x2="34406" y2="94681"/>
                        <a14:foregroundMark x1="38632" y1="90426" x2="38632" y2="90426"/>
                        <a14:foregroundMark x1="36419" y1="92553" x2="36419" y2="92553"/>
                        <a14:foregroundMark x1="39437" y1="79787" x2="39437" y2="79787"/>
                        <a14:foregroundMark x1="42052" y1="72340" x2="42052" y2="72340"/>
                        <a14:foregroundMark x1="44064" y1="71277" x2="45674" y2="72340"/>
                        <a14:foregroundMark x1="48692" y1="72340" x2="48692" y2="72340"/>
                        <a14:foregroundMark x1="49497" y1="71277" x2="48893" y2="71277"/>
                        <a14:foregroundMark x1="43461" y1="72340" x2="43058" y2="74468"/>
                        <a14:foregroundMark x1="38431" y1="69149" x2="38431" y2="69149"/>
                        <a14:foregroundMark x1="40644" y1="64894" x2="41247" y2="65957"/>
                        <a14:foregroundMark x1="45070" y1="69149" x2="45070" y2="69149"/>
                        <a14:foregroundMark x1="47284" y1="67021" x2="47887" y2="69149"/>
                        <a14:foregroundMark x1="48692" y1="71277" x2="48692" y2="71277"/>
                        <a14:foregroundMark x1="45272" y1="70213" x2="45272" y2="70213"/>
                        <a14:foregroundMark x1="43863" y1="69149" x2="43863" y2="69149"/>
                        <a14:foregroundMark x1="41247" y1="65957" x2="41247" y2="65957"/>
                        <a14:foregroundMark x1="39839" y1="65957" x2="39839" y2="65957"/>
                        <a14:foregroundMark x1="39638" y1="64894" x2="39638" y2="64894"/>
                        <a14:foregroundMark x1="38632" y1="64894" x2="38632" y2="64894"/>
                        <a14:foregroundMark x1="38632" y1="62766" x2="38632" y2="62766"/>
                        <a14:foregroundMark x1="41247" y1="62766" x2="44467" y2="63830"/>
                        <a14:foregroundMark x1="47082" y1="63830" x2="47082" y2="63830"/>
                        <a14:foregroundMark x1="51308" y1="69149" x2="53119" y2="69149"/>
                        <a14:foregroundMark x1="56539" y1="67021" x2="57344" y2="67021"/>
                        <a14:foregroundMark x1="58350" y1="67021" x2="58753" y2="71277"/>
                        <a14:foregroundMark x1="61972" y1="73404" x2="61972" y2="73404"/>
                        <a14:foregroundMark x1="62575" y1="74468" x2="62575" y2="74468"/>
                        <a14:foregroundMark x1="67002" y1="74468" x2="70020" y2="75532"/>
                        <a14:foregroundMark x1="73038" y1="75532" x2="73038" y2="75532"/>
                        <a14:foregroundMark x1="74849" y1="76596" x2="76056" y2="79787"/>
                        <a14:foregroundMark x1="78270" y1="79787" x2="78873" y2="80851"/>
                        <a14:foregroundMark x1="82696" y1="82979" x2="83702" y2="81915"/>
                        <a14:foregroundMark x1="84909" y1="81915" x2="86519" y2="81915"/>
                        <a14:foregroundMark x1="89738" y1="80851" x2="91348" y2="80851"/>
                        <a14:foregroundMark x1="92958" y1="80851" x2="93360" y2="80851"/>
                        <a14:foregroundMark x1="94970" y1="79787" x2="95573" y2="79787"/>
                        <a14:foregroundMark x1="96579" y1="80851" x2="96579" y2="80851"/>
                        <a14:foregroundMark x1="96781" y1="91489" x2="97586" y2="93617"/>
                        <a14:foregroundMark x1="98390" y1="94681" x2="98390" y2="94681"/>
                        <a14:foregroundMark x1="98592" y1="92553" x2="98592" y2="92553"/>
                        <a14:foregroundMark x1="98390" y1="78723" x2="98390" y2="78723"/>
                        <a14:foregroundMark x1="98592" y1="65957" x2="98592" y2="65957"/>
                        <a14:foregroundMark x1="98390" y1="62766" x2="97988" y2="65957"/>
                        <a14:foregroundMark x1="91147" y1="63830" x2="90946" y2="65957"/>
                        <a14:foregroundMark x1="88330" y1="71277" x2="88330" y2="71277"/>
                        <a14:foregroundMark x1="82696" y1="72340" x2="80885" y2="72340"/>
                        <a14:foregroundMark x1="77062" y1="70213" x2="77062" y2="70213"/>
                        <a14:foregroundMark x1="90946" y1="60638" x2="92354" y2="61702"/>
                        <a14:foregroundMark x1="93964" y1="62766" x2="93964" y2="62766"/>
                        <a14:foregroundMark x1="97787" y1="60638" x2="97988" y2="62766"/>
                        <a14:foregroundMark x1="98994" y1="63830" x2="99799" y2="63830"/>
                        <a14:foregroundMark x1="34406" y1="42553" x2="34406" y2="42553"/>
                        <a14:foregroundMark x1="34809" y1="40426" x2="34809" y2="40426"/>
                        <a14:foregroundMark x1="35211" y1="37234" x2="35211" y2="37234"/>
                        <a14:foregroundMark x1="35412" y1="35106" x2="35412" y2="35106"/>
                        <a14:foregroundMark x1="35412" y1="29787" x2="35412" y2="29787"/>
                        <a14:foregroundMark x1="35614" y1="25532" x2="35614" y2="25532"/>
                      </a14:backgroundRemoval>
                    </a14:imgEffect>
                  </a14:imgLayer>
                </a14:imgProps>
              </a:ext>
              <a:ext uri="{28A0092B-C50C-407E-A947-70E740481C1C}">
                <a14:useLocalDpi xmlns:a14="http://schemas.microsoft.com/office/drawing/2010/main" val="0"/>
              </a:ext>
            </a:extLst>
          </a:blip>
          <a:stretch>
            <a:fillRect/>
          </a:stretch>
        </p:blipFill>
        <p:spPr>
          <a:xfrm>
            <a:off x="10350" y="5130509"/>
            <a:ext cx="9133650" cy="1727491"/>
          </a:xfrm>
          <a:prstGeom prst="rect">
            <a:avLst/>
          </a:prstGeom>
        </p:spPr>
      </p:pic>
      <p:grpSp>
        <p:nvGrpSpPr>
          <p:cNvPr id="20" name="群組 19"/>
          <p:cNvGrpSpPr/>
          <p:nvPr/>
        </p:nvGrpSpPr>
        <p:grpSpPr>
          <a:xfrm>
            <a:off x="2195736" y="84909"/>
            <a:ext cx="4939806" cy="3704131"/>
            <a:chOff x="2195736" y="84909"/>
            <a:chExt cx="4939806" cy="3704131"/>
          </a:xfrm>
        </p:grpSpPr>
        <p:pic>
          <p:nvPicPr>
            <p:cNvPr id="17" name="圖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95736" y="84909"/>
              <a:ext cx="4939806" cy="3704131"/>
            </a:xfrm>
            <a:prstGeom prst="rect">
              <a:avLst/>
            </a:prstGeom>
          </p:spPr>
        </p:pic>
        <p:sp>
          <p:nvSpPr>
            <p:cNvPr id="19" name="文字方塊 18"/>
            <p:cNvSpPr txBox="1"/>
            <p:nvPr/>
          </p:nvSpPr>
          <p:spPr>
            <a:xfrm>
              <a:off x="2820145" y="92139"/>
              <a:ext cx="3168352" cy="646331"/>
            </a:xfrm>
            <a:prstGeom prst="rect">
              <a:avLst/>
            </a:prstGeom>
            <a:noFill/>
          </p:spPr>
          <p:txBody>
            <a:bodyPr wrap="square" rtlCol="0">
              <a:spAutoFit/>
            </a:bodyPr>
            <a:lstStyle/>
            <a:p>
              <a:r>
                <a:rPr lang="zh-TW" altLang="en-US" sz="3600" b="1" dirty="0" smtClean="0">
                  <a:solidFill>
                    <a:srgbClr val="FF0000"/>
                  </a:solidFill>
                  <a:latin typeface="標楷體" panose="03000509000000000000" pitchFamily="65" charset="-120"/>
                  <a:ea typeface="標楷體" panose="03000509000000000000" pitchFamily="65" charset="-120"/>
                </a:rPr>
                <a:t>共備工作坊</a:t>
              </a:r>
              <a:endParaRPr lang="zh-TW" altLang="en-US" sz="3600" b="1" dirty="0">
                <a:solidFill>
                  <a:srgbClr val="FF0000"/>
                </a:solidFill>
                <a:latin typeface="標楷體" panose="03000509000000000000" pitchFamily="65" charset="-120"/>
                <a:ea typeface="標楷體" panose="03000509000000000000" pitchFamily="65" charset="-120"/>
              </a:endParaRPr>
            </a:p>
          </p:txBody>
        </p:sp>
      </p:grpSp>
      <p:grpSp>
        <p:nvGrpSpPr>
          <p:cNvPr id="14" name="群組 13"/>
          <p:cNvGrpSpPr/>
          <p:nvPr/>
        </p:nvGrpSpPr>
        <p:grpSpPr>
          <a:xfrm>
            <a:off x="3990470" y="3030276"/>
            <a:ext cx="5088198" cy="3816149"/>
            <a:chOff x="3990470" y="3030276"/>
            <a:chExt cx="5088198" cy="3816149"/>
          </a:xfrm>
        </p:grpSpPr>
        <p:pic>
          <p:nvPicPr>
            <p:cNvPr id="15" name="圖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90470" y="3030276"/>
              <a:ext cx="5088198" cy="3816149"/>
            </a:xfrm>
            <a:prstGeom prst="rect">
              <a:avLst/>
            </a:prstGeom>
          </p:spPr>
        </p:pic>
        <p:sp>
          <p:nvSpPr>
            <p:cNvPr id="16" name="文字方塊 15"/>
            <p:cNvSpPr txBox="1"/>
            <p:nvPr/>
          </p:nvSpPr>
          <p:spPr>
            <a:xfrm>
              <a:off x="5999030" y="6179861"/>
              <a:ext cx="3046922" cy="646331"/>
            </a:xfrm>
            <a:prstGeom prst="rect">
              <a:avLst/>
            </a:prstGeom>
            <a:noFill/>
          </p:spPr>
          <p:txBody>
            <a:bodyPr wrap="square" rtlCol="0">
              <a:spAutoFit/>
            </a:bodyPr>
            <a:lstStyle/>
            <a:p>
              <a:r>
                <a:rPr lang="zh-TW" altLang="en-US" sz="3600" b="1" dirty="0" smtClean="0">
                  <a:solidFill>
                    <a:srgbClr val="FF0000"/>
                  </a:solidFill>
                  <a:latin typeface="標楷體" panose="03000509000000000000" pitchFamily="65" charset="-120"/>
                  <a:ea typeface="標楷體" panose="03000509000000000000" pitchFamily="65" charset="-120"/>
                </a:rPr>
                <a:t>分區到校輔導</a:t>
              </a:r>
              <a:endParaRPr lang="zh-TW" altLang="en-US" sz="3600" b="1" dirty="0">
                <a:solidFill>
                  <a:srgbClr val="FF0000"/>
                </a:solidFill>
                <a:latin typeface="標楷體" panose="03000509000000000000" pitchFamily="65" charset="-120"/>
                <a:ea typeface="標楷體" panose="03000509000000000000" pitchFamily="65" charset="-120"/>
              </a:endParaRPr>
            </a:p>
          </p:txBody>
        </p:sp>
      </p:grpSp>
      <p:grpSp>
        <p:nvGrpSpPr>
          <p:cNvPr id="26" name="群組 25"/>
          <p:cNvGrpSpPr/>
          <p:nvPr/>
        </p:nvGrpSpPr>
        <p:grpSpPr>
          <a:xfrm>
            <a:off x="38336" y="24961"/>
            <a:ext cx="2235139" cy="6052186"/>
            <a:chOff x="32605" y="116632"/>
            <a:chExt cx="2595179" cy="6052186"/>
          </a:xfrm>
        </p:grpSpPr>
        <p:graphicFrame>
          <p:nvGraphicFramePr>
            <p:cNvPr id="27" name="資料庫圖表 26"/>
            <p:cNvGraphicFramePr/>
            <p:nvPr>
              <p:extLst>
                <p:ext uri="{D42A27DB-BD31-4B8C-83A1-F6EECF244321}">
                  <p14:modId xmlns:p14="http://schemas.microsoft.com/office/powerpoint/2010/main" val="996484199"/>
                </p:ext>
              </p:extLst>
            </p:nvPr>
          </p:nvGraphicFramePr>
          <p:xfrm>
            <a:off x="32605" y="116632"/>
            <a:ext cx="2595179" cy="453449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8" name="向右箭號 27"/>
            <p:cNvSpPr/>
            <p:nvPr/>
          </p:nvSpPr>
          <p:spPr>
            <a:xfrm rot="5515874">
              <a:off x="1094485" y="5827647"/>
              <a:ext cx="312063" cy="370280"/>
            </a:xfrm>
            <a:prstGeom prst="rightArrow">
              <a:avLst>
                <a:gd name="adj1" fmla="val 60000"/>
                <a:gd name="adj2" fmla="val 50000"/>
              </a:avLst>
            </a:prstGeom>
          </p:spPr>
          <p:style>
            <a:lnRef idx="0">
              <a:schemeClr val="accent2">
                <a:tint val="60000"/>
                <a:hueOff val="0"/>
                <a:satOff val="0"/>
                <a:lumOff val="0"/>
                <a:alphaOff val="0"/>
              </a:schemeClr>
            </a:lnRef>
            <a:fillRef idx="2">
              <a:schemeClr val="accent2">
                <a:tint val="60000"/>
                <a:hueOff val="0"/>
                <a:satOff val="0"/>
                <a:lumOff val="0"/>
                <a:alphaOff val="0"/>
              </a:schemeClr>
            </a:fillRef>
            <a:effectRef idx="1">
              <a:schemeClr val="accent2">
                <a:tint val="60000"/>
                <a:hueOff val="0"/>
                <a:satOff val="0"/>
                <a:lumOff val="0"/>
                <a:alphaOff val="0"/>
              </a:schemeClr>
            </a:effectRef>
            <a:fontRef idx="minor">
              <a:schemeClr val="dk1"/>
            </a:fontRef>
          </p:style>
        </p:sp>
        <p:sp>
          <p:nvSpPr>
            <p:cNvPr id="29" name="向右箭號 28"/>
            <p:cNvSpPr/>
            <p:nvPr/>
          </p:nvSpPr>
          <p:spPr>
            <a:xfrm rot="5515874">
              <a:off x="1105834" y="5290305"/>
              <a:ext cx="312063" cy="370280"/>
            </a:xfrm>
            <a:prstGeom prst="rightArrow">
              <a:avLst>
                <a:gd name="adj1" fmla="val 60000"/>
                <a:gd name="adj2" fmla="val 50000"/>
              </a:avLst>
            </a:prstGeom>
          </p:spPr>
          <p:style>
            <a:lnRef idx="0">
              <a:schemeClr val="accent2">
                <a:tint val="60000"/>
                <a:hueOff val="0"/>
                <a:satOff val="0"/>
                <a:lumOff val="0"/>
                <a:alphaOff val="0"/>
              </a:schemeClr>
            </a:lnRef>
            <a:fillRef idx="2">
              <a:schemeClr val="accent2">
                <a:tint val="60000"/>
                <a:hueOff val="0"/>
                <a:satOff val="0"/>
                <a:lumOff val="0"/>
                <a:alphaOff val="0"/>
              </a:schemeClr>
            </a:fillRef>
            <a:effectRef idx="1">
              <a:schemeClr val="accent2">
                <a:tint val="60000"/>
                <a:hueOff val="0"/>
                <a:satOff val="0"/>
                <a:lumOff val="0"/>
                <a:alphaOff val="0"/>
              </a:schemeClr>
            </a:effectRef>
            <a:fontRef idx="minor">
              <a:schemeClr val="dk1"/>
            </a:fontRef>
          </p:style>
        </p:sp>
        <p:sp>
          <p:nvSpPr>
            <p:cNvPr id="30" name="向右箭號 29"/>
            <p:cNvSpPr/>
            <p:nvPr/>
          </p:nvSpPr>
          <p:spPr>
            <a:xfrm rot="5515874">
              <a:off x="1105835" y="4721431"/>
              <a:ext cx="312063" cy="370280"/>
            </a:xfrm>
            <a:prstGeom prst="rightArrow">
              <a:avLst>
                <a:gd name="adj1" fmla="val 60000"/>
                <a:gd name="adj2" fmla="val 50000"/>
              </a:avLst>
            </a:prstGeom>
          </p:spPr>
          <p:style>
            <a:lnRef idx="0">
              <a:schemeClr val="accent2">
                <a:tint val="60000"/>
                <a:hueOff val="0"/>
                <a:satOff val="0"/>
                <a:lumOff val="0"/>
                <a:alphaOff val="0"/>
              </a:schemeClr>
            </a:lnRef>
            <a:fillRef idx="2">
              <a:schemeClr val="accent2">
                <a:tint val="60000"/>
                <a:hueOff val="0"/>
                <a:satOff val="0"/>
                <a:lumOff val="0"/>
                <a:alphaOff val="0"/>
              </a:schemeClr>
            </a:fillRef>
            <a:effectRef idx="1">
              <a:schemeClr val="accent2">
                <a:tint val="60000"/>
                <a:hueOff val="0"/>
                <a:satOff val="0"/>
                <a:lumOff val="0"/>
                <a:alphaOff val="0"/>
              </a:schemeClr>
            </a:effectRef>
            <a:fontRef idx="minor">
              <a:schemeClr val="dk1"/>
            </a:fontRef>
          </p:style>
        </p:sp>
      </p:grpSp>
    </p:spTree>
    <p:extLst>
      <p:ext uri="{BB962C8B-B14F-4D97-AF65-F5344CB8AC3E}">
        <p14:creationId xmlns:p14="http://schemas.microsoft.com/office/powerpoint/2010/main" val="677275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標題 1"/>
          <p:cNvSpPr>
            <a:spLocks noGrp="1"/>
          </p:cNvSpPr>
          <p:nvPr>
            <p:ph type="subTitle" idx="1"/>
          </p:nvPr>
        </p:nvSpPr>
        <p:spPr/>
        <p:txBody>
          <a:bodyPr/>
          <a:lstStyle/>
          <a:p>
            <a:endParaRPr lang="zh-TW" altLang="en-US"/>
          </a:p>
        </p:txBody>
      </p:sp>
      <p:sp>
        <p:nvSpPr>
          <p:cNvPr id="3" name="標題 2"/>
          <p:cNvSpPr>
            <a:spLocks noGrp="1"/>
          </p:cNvSpPr>
          <p:nvPr>
            <p:ph type="title"/>
          </p:nvPr>
        </p:nvSpPr>
        <p:spPr/>
        <p:txBody>
          <a:bodyPr/>
          <a:lstStyle/>
          <a:p>
            <a:endParaRPr lang="zh-TW" alt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83" y="-315416"/>
            <a:ext cx="9132887" cy="762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re 1"/>
          <p:cNvSpPr txBox="1">
            <a:spLocks/>
          </p:cNvSpPr>
          <p:nvPr/>
        </p:nvSpPr>
        <p:spPr>
          <a:xfrm>
            <a:off x="539552" y="548680"/>
            <a:ext cx="6624601" cy="1470025"/>
          </a:xfrm>
          <a:prstGeom prst="rect">
            <a:avLst/>
          </a:prstGeom>
        </p:spPr>
        <p:txBody>
          <a:bodyPr vert="horz" lIns="91440" tIns="45720" rIns="91440" bIns="45720" rtlCol="0" anchor="ctr">
            <a:noAutofit/>
          </a:bodyPr>
          <a:lstStyle>
            <a:lvl1pPr algn="r" defTabSz="914400" rtl="0" eaLnBrk="1" latinLnBrk="0" hangingPunct="1">
              <a:spcBef>
                <a:spcPct val="0"/>
              </a:spcBef>
              <a:buNone/>
              <a:defRPr sz="2000" b="1" kern="1200" cap="small" normalizeH="0" baseline="0">
                <a:solidFill>
                  <a:schemeClr val="accent1"/>
                </a:solidFill>
                <a:latin typeface="Verdana" pitchFamily="34" charset="0"/>
                <a:ea typeface="+mj-ea"/>
                <a:cs typeface="+mj-cs"/>
              </a:defRPr>
            </a:lvl1pPr>
          </a:lstStyle>
          <a:p>
            <a:pPr algn="l"/>
            <a:r>
              <a:rPr lang="zh-TW" altLang="en-US" sz="6000" dirty="0" smtClean="0">
                <a:solidFill>
                  <a:srgbClr val="FF0000"/>
                </a:solidFill>
                <a:latin typeface="標楷體" panose="03000509000000000000" pitchFamily="65" charset="-120"/>
                <a:ea typeface="標楷體" panose="03000509000000000000" pitchFamily="65" charset="-120"/>
              </a:rPr>
              <a:t>但是</a:t>
            </a:r>
            <a:r>
              <a:rPr lang="en-US" altLang="zh-TW" sz="6000" dirty="0" smtClean="0">
                <a:solidFill>
                  <a:srgbClr val="FF0000"/>
                </a:solidFill>
                <a:latin typeface="標楷體" panose="03000509000000000000" pitchFamily="65" charset="-120"/>
                <a:ea typeface="標楷體" panose="03000509000000000000" pitchFamily="65" charset="-120"/>
              </a:rPr>
              <a:t>…</a:t>
            </a:r>
            <a:r>
              <a:rPr lang="zh-TW" altLang="en-US" sz="6000" dirty="0" smtClean="0">
                <a:solidFill>
                  <a:srgbClr val="FF0000"/>
                </a:solidFill>
                <a:latin typeface="標楷體" panose="03000509000000000000" pitchFamily="65" charset="-120"/>
                <a:ea typeface="標楷體" panose="03000509000000000000" pitchFamily="65" charset="-120"/>
              </a:rPr>
              <a:t>人</a:t>
            </a:r>
            <a:r>
              <a:rPr lang="en-US" altLang="zh-TW" sz="6000" dirty="0" smtClean="0">
                <a:solidFill>
                  <a:srgbClr val="FF0000"/>
                </a:solidFill>
                <a:latin typeface="標楷體" panose="03000509000000000000" pitchFamily="65" charset="-120"/>
                <a:ea typeface="標楷體" panose="03000509000000000000" pitchFamily="65" charset="-120"/>
              </a:rPr>
              <a:t>…</a:t>
            </a:r>
            <a:r>
              <a:rPr lang="zh-TW" altLang="en-US" sz="6000" dirty="0" smtClean="0">
                <a:solidFill>
                  <a:srgbClr val="FF0000"/>
                </a:solidFill>
                <a:latin typeface="標楷體" panose="03000509000000000000" pitchFamily="65" charset="-120"/>
                <a:ea typeface="標楷體" panose="03000509000000000000" pitchFamily="65" charset="-120"/>
              </a:rPr>
              <a:t>很重要</a:t>
            </a:r>
            <a:endParaRPr lang="fr-FR" altLang="zh-TW" sz="6000" dirty="0" smtClean="0">
              <a:solidFill>
                <a:srgbClr val="FF0000"/>
              </a:solidFill>
              <a:latin typeface="標楷體" panose="03000509000000000000" pitchFamily="65" charset="-120"/>
              <a:ea typeface="標楷體" panose="03000509000000000000" pitchFamily="65" charset="-120"/>
            </a:endParaRPr>
          </a:p>
        </p:txBody>
      </p:sp>
      <p:sp>
        <p:nvSpPr>
          <p:cNvPr id="7" name="Titre 1"/>
          <p:cNvSpPr txBox="1">
            <a:spLocks/>
          </p:cNvSpPr>
          <p:nvPr/>
        </p:nvSpPr>
        <p:spPr>
          <a:xfrm>
            <a:off x="576258" y="1772816"/>
            <a:ext cx="7992754" cy="1470025"/>
          </a:xfrm>
          <a:prstGeom prst="rect">
            <a:avLst/>
          </a:prstGeom>
        </p:spPr>
        <p:txBody>
          <a:bodyPr vert="horz" lIns="91440" tIns="45720" rIns="91440" bIns="45720" rtlCol="0" anchor="ctr">
            <a:noAutofit/>
          </a:bodyPr>
          <a:lstStyle>
            <a:lvl1pPr algn="r" defTabSz="914400" rtl="0" eaLnBrk="1" latinLnBrk="0" hangingPunct="1">
              <a:spcBef>
                <a:spcPct val="0"/>
              </a:spcBef>
              <a:buNone/>
              <a:defRPr sz="2000" b="1" kern="1200" cap="small" normalizeH="0" baseline="0">
                <a:solidFill>
                  <a:schemeClr val="accent1"/>
                </a:solidFill>
                <a:latin typeface="Verdana" pitchFamily="34" charset="0"/>
                <a:ea typeface="+mj-ea"/>
                <a:cs typeface="+mj-cs"/>
              </a:defRPr>
            </a:lvl1pPr>
          </a:lstStyle>
          <a:p>
            <a:pPr algn="l"/>
            <a:r>
              <a:rPr lang="zh-TW" altLang="en-US" sz="6000" dirty="0" smtClean="0">
                <a:solidFill>
                  <a:srgbClr val="FF0000"/>
                </a:solidFill>
                <a:latin typeface="標楷體" panose="03000509000000000000" pitchFamily="65" charset="-120"/>
                <a:ea typeface="標楷體" panose="03000509000000000000" pitchFamily="65" charset="-120"/>
              </a:rPr>
              <a:t>學生</a:t>
            </a:r>
            <a:r>
              <a:rPr lang="en-US" altLang="zh-TW" sz="6000" dirty="0" smtClean="0">
                <a:solidFill>
                  <a:srgbClr val="FF0000"/>
                </a:solidFill>
                <a:latin typeface="標楷體" panose="03000509000000000000" pitchFamily="65" charset="-120"/>
                <a:ea typeface="標楷體" panose="03000509000000000000" pitchFamily="65" charset="-120"/>
              </a:rPr>
              <a:t>…</a:t>
            </a:r>
            <a:r>
              <a:rPr lang="zh-TW" altLang="en-US" sz="6000" dirty="0" smtClean="0">
                <a:solidFill>
                  <a:srgbClr val="FF0000"/>
                </a:solidFill>
                <a:latin typeface="標楷體" panose="03000509000000000000" pitchFamily="65" charset="-120"/>
                <a:ea typeface="標楷體" panose="03000509000000000000" pitchFamily="65" charset="-120"/>
              </a:rPr>
              <a:t>什麼狀況下會</a:t>
            </a:r>
            <a:r>
              <a:rPr lang="en-US" altLang="zh-TW" sz="6000" dirty="0" smtClean="0">
                <a:solidFill>
                  <a:srgbClr val="FF0000"/>
                </a:solidFill>
                <a:latin typeface="標楷體" panose="03000509000000000000" pitchFamily="65" charset="-120"/>
                <a:ea typeface="標楷體" panose="03000509000000000000" pitchFamily="65" charset="-120"/>
              </a:rPr>
              <a:t>…</a:t>
            </a:r>
            <a:endParaRPr lang="fr-FR" altLang="zh-TW" sz="6000" dirty="0" smtClean="0">
              <a:solidFill>
                <a:srgbClr val="FF0000"/>
              </a:solidFill>
              <a:latin typeface="標楷體" panose="03000509000000000000" pitchFamily="65" charset="-120"/>
              <a:ea typeface="標楷體" panose="03000509000000000000" pitchFamily="65" charset="-120"/>
            </a:endParaRPr>
          </a:p>
        </p:txBody>
      </p:sp>
      <p:sp>
        <p:nvSpPr>
          <p:cNvPr id="8" name="Titre 1"/>
          <p:cNvSpPr txBox="1">
            <a:spLocks/>
          </p:cNvSpPr>
          <p:nvPr/>
        </p:nvSpPr>
        <p:spPr>
          <a:xfrm>
            <a:off x="576258" y="3242841"/>
            <a:ext cx="3419678" cy="1470025"/>
          </a:xfrm>
          <a:prstGeom prst="rect">
            <a:avLst/>
          </a:prstGeom>
        </p:spPr>
        <p:txBody>
          <a:bodyPr vert="horz" lIns="91440" tIns="45720" rIns="91440" bIns="45720" rtlCol="0" anchor="ctr">
            <a:noAutofit/>
          </a:bodyPr>
          <a:lstStyle>
            <a:lvl1pPr algn="r" defTabSz="914400" rtl="0" eaLnBrk="1" latinLnBrk="0" hangingPunct="1">
              <a:spcBef>
                <a:spcPct val="0"/>
              </a:spcBef>
              <a:buNone/>
              <a:defRPr sz="2000" b="1" kern="1200" cap="small" normalizeH="0" baseline="0">
                <a:solidFill>
                  <a:schemeClr val="accent1"/>
                </a:solidFill>
                <a:latin typeface="Verdana" pitchFamily="34" charset="0"/>
                <a:ea typeface="+mj-ea"/>
                <a:cs typeface="+mj-cs"/>
              </a:defRPr>
            </a:lvl1pPr>
          </a:lstStyle>
          <a:p>
            <a:pPr algn="l"/>
            <a:r>
              <a:rPr lang="zh-TW" altLang="en-US" sz="6000" dirty="0" smtClean="0">
                <a:solidFill>
                  <a:srgbClr val="FF0000"/>
                </a:solidFill>
                <a:latin typeface="標楷體" panose="03000509000000000000" pitchFamily="65" charset="-120"/>
                <a:ea typeface="標楷體" panose="03000509000000000000" pitchFamily="65" charset="-120"/>
              </a:rPr>
              <a:t>願意學習</a:t>
            </a:r>
            <a:endParaRPr lang="fr-FR" altLang="zh-TW" sz="6000" dirty="0" smtClean="0">
              <a:solidFill>
                <a:srgbClr val="FF0000"/>
              </a:solidFill>
              <a:latin typeface="標楷體" panose="03000509000000000000" pitchFamily="65" charset="-120"/>
              <a:ea typeface="標楷體" panose="03000509000000000000" pitchFamily="65" charset="-120"/>
            </a:endParaRPr>
          </a:p>
        </p:txBody>
      </p:sp>
      <p:sp>
        <p:nvSpPr>
          <p:cNvPr id="9" name="Titre 1"/>
          <p:cNvSpPr txBox="1">
            <a:spLocks/>
          </p:cNvSpPr>
          <p:nvPr/>
        </p:nvSpPr>
        <p:spPr>
          <a:xfrm>
            <a:off x="576258" y="4713544"/>
            <a:ext cx="3419678" cy="1470025"/>
          </a:xfrm>
          <a:prstGeom prst="rect">
            <a:avLst/>
          </a:prstGeom>
        </p:spPr>
        <p:txBody>
          <a:bodyPr vert="horz" lIns="91440" tIns="45720" rIns="91440" bIns="45720" rtlCol="0" anchor="ctr">
            <a:noAutofit/>
          </a:bodyPr>
          <a:lstStyle>
            <a:lvl1pPr algn="r" defTabSz="914400" rtl="0" eaLnBrk="1" latinLnBrk="0" hangingPunct="1">
              <a:spcBef>
                <a:spcPct val="0"/>
              </a:spcBef>
              <a:buNone/>
              <a:defRPr sz="2000" b="1" kern="1200" cap="small" normalizeH="0" baseline="0">
                <a:solidFill>
                  <a:schemeClr val="accent1"/>
                </a:solidFill>
                <a:latin typeface="Verdana" pitchFamily="34" charset="0"/>
                <a:ea typeface="+mj-ea"/>
                <a:cs typeface="+mj-cs"/>
              </a:defRPr>
            </a:lvl1pPr>
          </a:lstStyle>
          <a:p>
            <a:pPr algn="l"/>
            <a:r>
              <a:rPr lang="zh-TW" altLang="en-US" sz="6000" dirty="0" smtClean="0">
                <a:solidFill>
                  <a:srgbClr val="FF0000"/>
                </a:solidFill>
                <a:latin typeface="標楷體" panose="03000509000000000000" pitchFamily="65" charset="-120"/>
                <a:ea typeface="標楷體" panose="03000509000000000000" pitchFamily="65" charset="-120"/>
              </a:rPr>
              <a:t>我是</a:t>
            </a:r>
            <a:r>
              <a:rPr lang="en-US" altLang="zh-TW" sz="6000" dirty="0" smtClean="0">
                <a:solidFill>
                  <a:srgbClr val="FF0000"/>
                </a:solidFill>
                <a:latin typeface="標楷體" panose="03000509000000000000" pitchFamily="65" charset="-120"/>
                <a:ea typeface="標楷體" panose="03000509000000000000" pitchFamily="65" charset="-120"/>
              </a:rPr>
              <a:t>~</a:t>
            </a:r>
            <a:r>
              <a:rPr lang="zh-TW" altLang="en-US" sz="6000" dirty="0" smtClean="0">
                <a:solidFill>
                  <a:srgbClr val="FF0000"/>
                </a:solidFill>
                <a:latin typeface="標楷體" panose="03000509000000000000" pitchFamily="65" charset="-120"/>
                <a:ea typeface="標楷體" panose="03000509000000000000" pitchFamily="65" charset="-120"/>
              </a:rPr>
              <a:t>神</a:t>
            </a:r>
            <a:endParaRPr lang="fr-FR" altLang="zh-TW" sz="6000" dirty="0" smtClean="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38391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80">
                                          <p:stCondLst>
                                            <p:cond delay="0"/>
                                          </p:stCondLst>
                                        </p:cTn>
                                        <p:tgtEl>
                                          <p:spTgt spid="7"/>
                                        </p:tgtEl>
                                      </p:cBhvr>
                                    </p:animEffect>
                                    <p:anim calcmode="lin" valueType="num">
                                      <p:cBhvr>
                                        <p:cTn id="2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1" dur="26">
                                          <p:stCondLst>
                                            <p:cond delay="650"/>
                                          </p:stCondLst>
                                        </p:cTn>
                                        <p:tgtEl>
                                          <p:spTgt spid="7"/>
                                        </p:tgtEl>
                                      </p:cBhvr>
                                      <p:to x="100000" y="60000"/>
                                    </p:animScale>
                                    <p:animScale>
                                      <p:cBhvr>
                                        <p:cTn id="32" dur="166" decel="50000">
                                          <p:stCondLst>
                                            <p:cond delay="676"/>
                                          </p:stCondLst>
                                        </p:cTn>
                                        <p:tgtEl>
                                          <p:spTgt spid="7"/>
                                        </p:tgtEl>
                                      </p:cBhvr>
                                      <p:to x="100000" y="100000"/>
                                    </p:animScale>
                                    <p:animScale>
                                      <p:cBhvr>
                                        <p:cTn id="33" dur="26">
                                          <p:stCondLst>
                                            <p:cond delay="1312"/>
                                          </p:stCondLst>
                                        </p:cTn>
                                        <p:tgtEl>
                                          <p:spTgt spid="7"/>
                                        </p:tgtEl>
                                      </p:cBhvr>
                                      <p:to x="100000" y="80000"/>
                                    </p:animScale>
                                    <p:animScale>
                                      <p:cBhvr>
                                        <p:cTn id="34" dur="166" decel="50000">
                                          <p:stCondLst>
                                            <p:cond delay="1338"/>
                                          </p:stCondLst>
                                        </p:cTn>
                                        <p:tgtEl>
                                          <p:spTgt spid="7"/>
                                        </p:tgtEl>
                                      </p:cBhvr>
                                      <p:to x="100000" y="100000"/>
                                    </p:animScale>
                                    <p:animScale>
                                      <p:cBhvr>
                                        <p:cTn id="35" dur="26">
                                          <p:stCondLst>
                                            <p:cond delay="1642"/>
                                          </p:stCondLst>
                                        </p:cTn>
                                        <p:tgtEl>
                                          <p:spTgt spid="7"/>
                                        </p:tgtEl>
                                      </p:cBhvr>
                                      <p:to x="100000" y="90000"/>
                                    </p:animScale>
                                    <p:animScale>
                                      <p:cBhvr>
                                        <p:cTn id="36" dur="166" decel="50000">
                                          <p:stCondLst>
                                            <p:cond delay="1668"/>
                                          </p:stCondLst>
                                        </p:cTn>
                                        <p:tgtEl>
                                          <p:spTgt spid="7"/>
                                        </p:tgtEl>
                                      </p:cBhvr>
                                      <p:to x="100000" y="100000"/>
                                    </p:animScale>
                                    <p:animScale>
                                      <p:cBhvr>
                                        <p:cTn id="37" dur="26">
                                          <p:stCondLst>
                                            <p:cond delay="1808"/>
                                          </p:stCondLst>
                                        </p:cTn>
                                        <p:tgtEl>
                                          <p:spTgt spid="7"/>
                                        </p:tgtEl>
                                      </p:cBhvr>
                                      <p:to x="100000" y="95000"/>
                                    </p:animScale>
                                    <p:animScale>
                                      <p:cBhvr>
                                        <p:cTn id="38" dur="166" decel="50000">
                                          <p:stCondLst>
                                            <p:cond delay="1834"/>
                                          </p:stCondLst>
                                        </p:cTn>
                                        <p:tgtEl>
                                          <p:spTgt spid="7"/>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down)">
                                      <p:cBhvr>
                                        <p:cTn id="43" dur="580">
                                          <p:stCondLst>
                                            <p:cond delay="0"/>
                                          </p:stCondLst>
                                        </p:cTn>
                                        <p:tgtEl>
                                          <p:spTgt spid="8"/>
                                        </p:tgtEl>
                                      </p:cBhvr>
                                    </p:animEffect>
                                    <p:anim calcmode="lin" valueType="num">
                                      <p:cBhvr>
                                        <p:cTn id="4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9" dur="26">
                                          <p:stCondLst>
                                            <p:cond delay="650"/>
                                          </p:stCondLst>
                                        </p:cTn>
                                        <p:tgtEl>
                                          <p:spTgt spid="8"/>
                                        </p:tgtEl>
                                      </p:cBhvr>
                                      <p:to x="100000" y="60000"/>
                                    </p:animScale>
                                    <p:animScale>
                                      <p:cBhvr>
                                        <p:cTn id="50" dur="166" decel="50000">
                                          <p:stCondLst>
                                            <p:cond delay="676"/>
                                          </p:stCondLst>
                                        </p:cTn>
                                        <p:tgtEl>
                                          <p:spTgt spid="8"/>
                                        </p:tgtEl>
                                      </p:cBhvr>
                                      <p:to x="100000" y="100000"/>
                                    </p:animScale>
                                    <p:animScale>
                                      <p:cBhvr>
                                        <p:cTn id="51" dur="26">
                                          <p:stCondLst>
                                            <p:cond delay="1312"/>
                                          </p:stCondLst>
                                        </p:cTn>
                                        <p:tgtEl>
                                          <p:spTgt spid="8"/>
                                        </p:tgtEl>
                                      </p:cBhvr>
                                      <p:to x="100000" y="80000"/>
                                    </p:animScale>
                                    <p:animScale>
                                      <p:cBhvr>
                                        <p:cTn id="52" dur="166" decel="50000">
                                          <p:stCondLst>
                                            <p:cond delay="1338"/>
                                          </p:stCondLst>
                                        </p:cTn>
                                        <p:tgtEl>
                                          <p:spTgt spid="8"/>
                                        </p:tgtEl>
                                      </p:cBhvr>
                                      <p:to x="100000" y="100000"/>
                                    </p:animScale>
                                    <p:animScale>
                                      <p:cBhvr>
                                        <p:cTn id="53" dur="26">
                                          <p:stCondLst>
                                            <p:cond delay="1642"/>
                                          </p:stCondLst>
                                        </p:cTn>
                                        <p:tgtEl>
                                          <p:spTgt spid="8"/>
                                        </p:tgtEl>
                                      </p:cBhvr>
                                      <p:to x="100000" y="90000"/>
                                    </p:animScale>
                                    <p:animScale>
                                      <p:cBhvr>
                                        <p:cTn id="54" dur="166" decel="50000">
                                          <p:stCondLst>
                                            <p:cond delay="1668"/>
                                          </p:stCondLst>
                                        </p:cTn>
                                        <p:tgtEl>
                                          <p:spTgt spid="8"/>
                                        </p:tgtEl>
                                      </p:cBhvr>
                                      <p:to x="100000" y="100000"/>
                                    </p:animScale>
                                    <p:animScale>
                                      <p:cBhvr>
                                        <p:cTn id="55" dur="26">
                                          <p:stCondLst>
                                            <p:cond delay="1808"/>
                                          </p:stCondLst>
                                        </p:cTn>
                                        <p:tgtEl>
                                          <p:spTgt spid="8"/>
                                        </p:tgtEl>
                                      </p:cBhvr>
                                      <p:to x="100000" y="95000"/>
                                    </p:animScale>
                                    <p:animScale>
                                      <p:cBhvr>
                                        <p:cTn id="56" dur="166" decel="50000">
                                          <p:stCondLst>
                                            <p:cond delay="1834"/>
                                          </p:stCondLst>
                                        </p:cTn>
                                        <p:tgtEl>
                                          <p:spTgt spid="8"/>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45" presetClass="entr" presetSubtype="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fade">
                                      <p:cBhvr>
                                        <p:cTn id="61" dur="2000"/>
                                        <p:tgtEl>
                                          <p:spTgt spid="9"/>
                                        </p:tgtEl>
                                      </p:cBhvr>
                                    </p:animEffect>
                                    <p:anim calcmode="lin" valueType="num">
                                      <p:cBhvr>
                                        <p:cTn id="62" dur="2000" fill="hold"/>
                                        <p:tgtEl>
                                          <p:spTgt spid="9"/>
                                        </p:tgtEl>
                                        <p:attrNameLst>
                                          <p:attrName>ppt_w</p:attrName>
                                        </p:attrNameLst>
                                      </p:cBhvr>
                                      <p:tavLst>
                                        <p:tav tm="0" fmla="#ppt_w*sin(2.5*pi*$)">
                                          <p:val>
                                            <p:fltVal val="0"/>
                                          </p:val>
                                        </p:tav>
                                        <p:tav tm="100000">
                                          <p:val>
                                            <p:fltVal val="1"/>
                                          </p:val>
                                        </p:tav>
                                      </p:tavLst>
                                    </p:anim>
                                    <p:anim calcmode="lin" valueType="num">
                                      <p:cBhvr>
                                        <p:cTn id="63"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29744" cy="6858000"/>
          </a:xfrm>
          <a:prstGeom prst="rect">
            <a:avLst/>
          </a:prstGeom>
        </p:spPr>
      </p:pic>
      <p:sp>
        <p:nvSpPr>
          <p:cNvPr id="5" name="Titre 1"/>
          <p:cNvSpPr txBox="1">
            <a:spLocks/>
          </p:cNvSpPr>
          <p:nvPr/>
        </p:nvSpPr>
        <p:spPr>
          <a:xfrm>
            <a:off x="251655" y="3140967"/>
            <a:ext cx="5112568" cy="1470025"/>
          </a:xfrm>
          <a:prstGeom prst="rect">
            <a:avLst/>
          </a:prstGeom>
        </p:spPr>
        <p:txBody>
          <a:bodyPr vert="horz" lIns="91440" tIns="45720" rIns="91440" bIns="45720" rtlCol="0" anchor="ctr">
            <a:noAutofit/>
          </a:bodyPr>
          <a:lstStyle>
            <a:lvl1pPr algn="r" defTabSz="914400" rtl="0" eaLnBrk="1" latinLnBrk="0" hangingPunct="1">
              <a:spcBef>
                <a:spcPct val="0"/>
              </a:spcBef>
              <a:buNone/>
              <a:defRPr sz="2000" b="1" kern="1200" cap="small" normalizeH="0" baseline="0">
                <a:solidFill>
                  <a:schemeClr val="accent1"/>
                </a:solidFill>
                <a:latin typeface="Verdana" pitchFamily="34" charset="0"/>
                <a:ea typeface="+mj-ea"/>
                <a:cs typeface="+mj-cs"/>
              </a:defRPr>
            </a:lvl1pPr>
          </a:lstStyle>
          <a:p>
            <a:pPr algn="l"/>
            <a:r>
              <a:rPr lang="zh-TW" altLang="en-US" sz="6000" dirty="0" smtClean="0">
                <a:solidFill>
                  <a:srgbClr val="FF0000"/>
                </a:solidFill>
                <a:latin typeface="標楷體" panose="03000509000000000000" pitchFamily="65" charset="-120"/>
                <a:ea typeface="標楷體" panose="03000509000000000000" pitchFamily="65" charset="-120"/>
              </a:rPr>
              <a:t>感 謝 聆 聽</a:t>
            </a:r>
            <a:endParaRPr lang="fr-FR" altLang="zh-TW" sz="6000" dirty="0" smtClean="0">
              <a:solidFill>
                <a:srgbClr val="FF0000"/>
              </a:solidFill>
              <a:latin typeface="標楷體" panose="03000509000000000000" pitchFamily="65" charset="-120"/>
              <a:ea typeface="標楷體" panose="03000509000000000000" pitchFamily="65" charset="-120"/>
            </a:endParaRPr>
          </a:p>
        </p:txBody>
      </p:sp>
      <p:sp>
        <p:nvSpPr>
          <p:cNvPr id="2" name="標題 1"/>
          <p:cNvSpPr>
            <a:spLocks noGrp="1"/>
          </p:cNvSpPr>
          <p:nvPr>
            <p:ph type="title"/>
          </p:nvPr>
        </p:nvSpPr>
        <p:spPr/>
        <p:txBody>
          <a:bodyPr/>
          <a:lstStyle/>
          <a:p>
            <a:endParaRPr lang="zh-TW" altLang="en-US"/>
          </a:p>
        </p:txBody>
      </p:sp>
    </p:spTree>
    <p:extLst>
      <p:ext uri="{BB962C8B-B14F-4D97-AF65-F5344CB8AC3E}">
        <p14:creationId xmlns:p14="http://schemas.microsoft.com/office/powerpoint/2010/main" val="162176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03" y="0"/>
            <a:ext cx="9144000" cy="6858000"/>
          </a:xfrm>
          <a:prstGeom prst="rect">
            <a:avLst/>
          </a:prstGeom>
        </p:spPr>
      </p:pic>
      <p:pic>
        <p:nvPicPr>
          <p:cNvPr id="10" name="圖片 9"/>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15493" y1="84043" x2="16298" y2="86170"/>
                        <a14:foregroundMark x1="13883" y1="67021" x2="13883" y2="67021"/>
                        <a14:foregroundMark x1="1207" y1="60638" x2="1811" y2="60638"/>
                        <a14:foregroundMark x1="5231" y1="58511" x2="5231" y2="58511"/>
                        <a14:foregroundMark x1="7847" y1="60638" x2="9054" y2="60638"/>
                        <a14:foregroundMark x1="12274" y1="61702" x2="15493" y2="63830"/>
                        <a14:foregroundMark x1="18310" y1="64894" x2="18310" y2="64894"/>
                        <a14:foregroundMark x1="18712" y1="64894" x2="18712" y2="64894"/>
                        <a14:foregroundMark x1="21730" y1="65957" x2="22133" y2="71277"/>
                        <a14:foregroundMark x1="20523" y1="78723" x2="20121" y2="78723"/>
                        <a14:foregroundMark x1="16097" y1="78723" x2="16097" y2="78723"/>
                        <a14:foregroundMark x1="12475" y1="81915" x2="10060" y2="84043"/>
                        <a14:foregroundMark x1="6439" y1="80851" x2="6439" y2="80851"/>
                        <a14:foregroundMark x1="5634" y1="78723" x2="5634" y2="78723"/>
                        <a14:foregroundMark x1="5634" y1="76596" x2="5634" y2="76596"/>
                        <a14:foregroundMark x1="5030" y1="77660" x2="5030" y2="77660"/>
                        <a14:foregroundMark x1="28974" y1="94681" x2="28974" y2="94681"/>
                        <a14:foregroundMark x1="28571" y1="94681" x2="30785" y2="94681"/>
                        <a14:foregroundMark x1="38229" y1="92553" x2="38229" y2="92553"/>
                        <a14:foregroundMark x1="38833" y1="89362" x2="38833" y2="89362"/>
                        <a14:foregroundMark x1="39638" y1="85106" x2="39638" y2="85106"/>
                        <a14:foregroundMark x1="41247" y1="79787" x2="41650" y2="79787"/>
                        <a14:foregroundMark x1="44064" y1="76596" x2="45674" y2="77660"/>
                        <a14:foregroundMark x1="49899" y1="81915" x2="50503" y2="81915"/>
                        <a14:foregroundMark x1="51911" y1="81915" x2="52314" y2="81915"/>
                        <a14:foregroundMark x1="32998" y1="94681" x2="34406" y2="94681"/>
                        <a14:foregroundMark x1="38632" y1="90426" x2="38632" y2="90426"/>
                        <a14:foregroundMark x1="36419" y1="92553" x2="36419" y2="92553"/>
                        <a14:foregroundMark x1="39437" y1="79787" x2="39437" y2="79787"/>
                        <a14:foregroundMark x1="42052" y1="72340" x2="42052" y2="72340"/>
                        <a14:foregroundMark x1="44064" y1="71277" x2="45674" y2="72340"/>
                        <a14:foregroundMark x1="48692" y1="72340" x2="48692" y2="72340"/>
                        <a14:foregroundMark x1="49497" y1="71277" x2="48893" y2="71277"/>
                        <a14:foregroundMark x1="43461" y1="72340" x2="43058" y2="74468"/>
                        <a14:foregroundMark x1="38431" y1="69149" x2="38431" y2="69149"/>
                        <a14:foregroundMark x1="40644" y1="64894" x2="41247" y2="65957"/>
                        <a14:foregroundMark x1="45070" y1="69149" x2="45070" y2="69149"/>
                        <a14:foregroundMark x1="47284" y1="67021" x2="47887" y2="69149"/>
                        <a14:foregroundMark x1="48692" y1="71277" x2="48692" y2="71277"/>
                        <a14:foregroundMark x1="45272" y1="70213" x2="45272" y2="70213"/>
                        <a14:foregroundMark x1="43863" y1="69149" x2="43863" y2="69149"/>
                        <a14:foregroundMark x1="41247" y1="65957" x2="41247" y2="65957"/>
                        <a14:foregroundMark x1="39839" y1="65957" x2="39839" y2="65957"/>
                        <a14:foregroundMark x1="39638" y1="64894" x2="39638" y2="64894"/>
                        <a14:foregroundMark x1="38632" y1="64894" x2="38632" y2="64894"/>
                        <a14:foregroundMark x1="38632" y1="62766" x2="38632" y2="62766"/>
                        <a14:foregroundMark x1="41247" y1="62766" x2="44467" y2="63830"/>
                        <a14:foregroundMark x1="47082" y1="63830" x2="47082" y2="63830"/>
                        <a14:foregroundMark x1="51308" y1="69149" x2="53119" y2="69149"/>
                        <a14:foregroundMark x1="56539" y1="67021" x2="57344" y2="67021"/>
                        <a14:foregroundMark x1="58350" y1="67021" x2="58753" y2="71277"/>
                        <a14:foregroundMark x1="61972" y1="73404" x2="61972" y2="73404"/>
                        <a14:foregroundMark x1="62575" y1="74468" x2="62575" y2="74468"/>
                        <a14:foregroundMark x1="67002" y1="74468" x2="70020" y2="75532"/>
                        <a14:foregroundMark x1="73038" y1="75532" x2="73038" y2="75532"/>
                        <a14:foregroundMark x1="74849" y1="76596" x2="76056" y2="79787"/>
                        <a14:foregroundMark x1="78270" y1="79787" x2="78873" y2="80851"/>
                        <a14:foregroundMark x1="82696" y1="82979" x2="83702" y2="81915"/>
                        <a14:foregroundMark x1="84909" y1="81915" x2="86519" y2="81915"/>
                        <a14:foregroundMark x1="89738" y1="80851" x2="91348" y2="80851"/>
                        <a14:foregroundMark x1="92958" y1="80851" x2="93360" y2="80851"/>
                        <a14:foregroundMark x1="94970" y1="79787" x2="95573" y2="79787"/>
                        <a14:foregroundMark x1="96579" y1="80851" x2="96579" y2="80851"/>
                        <a14:foregroundMark x1="96781" y1="91489" x2="97586" y2="93617"/>
                        <a14:foregroundMark x1="98390" y1="94681" x2="98390" y2="94681"/>
                        <a14:foregroundMark x1="98592" y1="92553" x2="98592" y2="92553"/>
                        <a14:foregroundMark x1="98390" y1="78723" x2="98390" y2="78723"/>
                        <a14:foregroundMark x1="98592" y1="65957" x2="98592" y2="65957"/>
                        <a14:foregroundMark x1="98390" y1="62766" x2="97988" y2="65957"/>
                        <a14:foregroundMark x1="91147" y1="63830" x2="90946" y2="65957"/>
                        <a14:foregroundMark x1="88330" y1="71277" x2="88330" y2="71277"/>
                        <a14:foregroundMark x1="82696" y1="72340" x2="80885" y2="72340"/>
                        <a14:foregroundMark x1="77062" y1="70213" x2="77062" y2="70213"/>
                        <a14:foregroundMark x1="90946" y1="60638" x2="92354" y2="61702"/>
                        <a14:foregroundMark x1="93964" y1="62766" x2="93964" y2="62766"/>
                        <a14:foregroundMark x1="97787" y1="60638" x2="97988" y2="62766"/>
                        <a14:foregroundMark x1="98994" y1="63830" x2="99799" y2="63830"/>
                        <a14:foregroundMark x1="34406" y1="42553" x2="34406" y2="42553"/>
                        <a14:foregroundMark x1="34809" y1="40426" x2="34809" y2="40426"/>
                        <a14:foregroundMark x1="35211" y1="37234" x2="35211" y2="37234"/>
                        <a14:foregroundMark x1="35412" y1="35106" x2="35412" y2="35106"/>
                        <a14:foregroundMark x1="35412" y1="29787" x2="35412" y2="29787"/>
                        <a14:foregroundMark x1="35614" y1="25532" x2="35614" y2="25532"/>
                      </a14:backgroundRemoval>
                    </a14:imgEffect>
                  </a14:imgLayer>
                </a14:imgProps>
              </a:ext>
              <a:ext uri="{28A0092B-C50C-407E-A947-70E740481C1C}">
                <a14:useLocalDpi xmlns:a14="http://schemas.microsoft.com/office/drawing/2010/main" val="0"/>
              </a:ext>
            </a:extLst>
          </a:blip>
          <a:stretch>
            <a:fillRect/>
          </a:stretch>
        </p:blipFill>
        <p:spPr>
          <a:xfrm>
            <a:off x="10350" y="5130509"/>
            <a:ext cx="9133650" cy="1727491"/>
          </a:xfrm>
          <a:prstGeom prst="rect">
            <a:avLst/>
          </a:prstGeom>
        </p:spPr>
      </p:pic>
      <p:grpSp>
        <p:nvGrpSpPr>
          <p:cNvPr id="11" name="群組 10"/>
          <p:cNvGrpSpPr/>
          <p:nvPr/>
        </p:nvGrpSpPr>
        <p:grpSpPr>
          <a:xfrm>
            <a:off x="2123728" y="85977"/>
            <a:ext cx="6981433" cy="6658315"/>
            <a:chOff x="2123728" y="85977"/>
            <a:chExt cx="6981433" cy="6658315"/>
          </a:xfrm>
        </p:grpSpPr>
        <p:pic>
          <p:nvPicPr>
            <p:cNvPr id="5" name="圖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3728" y="85977"/>
              <a:ext cx="4896544" cy="3775071"/>
            </a:xfrm>
            <a:prstGeom prst="rect">
              <a:avLst/>
            </a:prstGeom>
          </p:spPr>
        </p:pic>
        <p:pic>
          <p:nvPicPr>
            <p:cNvPr id="6" name="圖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53887" y="3106146"/>
              <a:ext cx="5151274" cy="3638146"/>
            </a:xfrm>
            <a:prstGeom prst="rect">
              <a:avLst/>
            </a:prstGeom>
          </p:spPr>
        </p:pic>
        <p:sp>
          <p:nvSpPr>
            <p:cNvPr id="7" name="文字方塊 6"/>
            <p:cNvSpPr txBox="1"/>
            <p:nvPr/>
          </p:nvSpPr>
          <p:spPr>
            <a:xfrm>
              <a:off x="2267744" y="260648"/>
              <a:ext cx="2808312" cy="646331"/>
            </a:xfrm>
            <a:prstGeom prst="rect">
              <a:avLst/>
            </a:prstGeom>
            <a:noFill/>
          </p:spPr>
          <p:txBody>
            <a:bodyPr wrap="square" rtlCol="0">
              <a:spAutoFit/>
            </a:bodyPr>
            <a:lstStyle/>
            <a:p>
              <a:r>
                <a:rPr lang="zh-TW" altLang="en-US" sz="3600" b="1" dirty="0" smtClean="0">
                  <a:solidFill>
                    <a:srgbClr val="FF0000"/>
                  </a:solidFill>
                  <a:latin typeface="標楷體" panose="03000509000000000000" pitchFamily="65" charset="-120"/>
                  <a:ea typeface="標楷體" panose="03000509000000000000" pitchFamily="65" charset="-120"/>
                </a:rPr>
                <a:t>分區公開課</a:t>
              </a:r>
              <a:endParaRPr lang="zh-TW" altLang="en-US" sz="3600" b="1" dirty="0">
                <a:solidFill>
                  <a:srgbClr val="FF0000"/>
                </a:solidFill>
                <a:latin typeface="標楷體" panose="03000509000000000000" pitchFamily="65" charset="-120"/>
                <a:ea typeface="標楷體" panose="03000509000000000000" pitchFamily="65" charset="-120"/>
              </a:endParaRPr>
            </a:p>
          </p:txBody>
        </p:sp>
      </p:grpSp>
      <p:grpSp>
        <p:nvGrpSpPr>
          <p:cNvPr id="4" name="群組 3"/>
          <p:cNvGrpSpPr/>
          <p:nvPr/>
        </p:nvGrpSpPr>
        <p:grpSpPr>
          <a:xfrm>
            <a:off x="2577148" y="1520788"/>
            <a:ext cx="5088566" cy="3816424"/>
            <a:chOff x="2339753" y="116632"/>
            <a:chExt cx="5088566" cy="3816424"/>
          </a:xfrm>
        </p:grpSpPr>
        <p:pic>
          <p:nvPicPr>
            <p:cNvPr id="2" name="圖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39753" y="116632"/>
              <a:ext cx="5088566" cy="3816424"/>
            </a:xfrm>
            <a:prstGeom prst="rect">
              <a:avLst/>
            </a:prstGeom>
          </p:spPr>
        </p:pic>
        <p:sp>
          <p:nvSpPr>
            <p:cNvPr id="3" name="文字方塊 2"/>
            <p:cNvSpPr txBox="1"/>
            <p:nvPr/>
          </p:nvSpPr>
          <p:spPr>
            <a:xfrm>
              <a:off x="5172067" y="116632"/>
              <a:ext cx="2256252" cy="646331"/>
            </a:xfrm>
            <a:prstGeom prst="rect">
              <a:avLst/>
            </a:prstGeom>
            <a:noFill/>
          </p:spPr>
          <p:txBody>
            <a:bodyPr wrap="square" rtlCol="0">
              <a:spAutoFit/>
            </a:bodyPr>
            <a:lstStyle/>
            <a:p>
              <a:r>
                <a:rPr lang="zh-TW" altLang="en-US" sz="3600" b="1" dirty="0" smtClean="0">
                  <a:solidFill>
                    <a:srgbClr val="FF0000"/>
                  </a:solidFill>
                  <a:latin typeface="標楷體" panose="03000509000000000000" pitchFamily="65" charset="-120"/>
                  <a:ea typeface="標楷體" panose="03000509000000000000" pitchFamily="65" charset="-120"/>
                </a:rPr>
                <a:t>示範教學</a:t>
              </a:r>
              <a:endParaRPr lang="zh-TW" altLang="en-US" sz="3600" b="1" dirty="0">
                <a:solidFill>
                  <a:srgbClr val="FF0000"/>
                </a:solidFill>
                <a:latin typeface="標楷體" panose="03000509000000000000" pitchFamily="65" charset="-120"/>
                <a:ea typeface="標楷體" panose="03000509000000000000" pitchFamily="65" charset="-120"/>
              </a:endParaRPr>
            </a:p>
          </p:txBody>
        </p:sp>
      </p:grpSp>
      <p:grpSp>
        <p:nvGrpSpPr>
          <p:cNvPr id="25" name="群組 24"/>
          <p:cNvGrpSpPr/>
          <p:nvPr/>
        </p:nvGrpSpPr>
        <p:grpSpPr>
          <a:xfrm>
            <a:off x="38336" y="24961"/>
            <a:ext cx="2235139" cy="6052186"/>
            <a:chOff x="32605" y="116632"/>
            <a:chExt cx="2595179" cy="6052186"/>
          </a:xfrm>
        </p:grpSpPr>
        <p:graphicFrame>
          <p:nvGraphicFramePr>
            <p:cNvPr id="26" name="資料庫圖表 25"/>
            <p:cNvGraphicFramePr/>
            <p:nvPr>
              <p:extLst>
                <p:ext uri="{D42A27DB-BD31-4B8C-83A1-F6EECF244321}">
                  <p14:modId xmlns:p14="http://schemas.microsoft.com/office/powerpoint/2010/main" val="996484199"/>
                </p:ext>
              </p:extLst>
            </p:nvPr>
          </p:nvGraphicFramePr>
          <p:xfrm>
            <a:off x="32605" y="116632"/>
            <a:ext cx="2595179" cy="453449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7" name="向右箭號 26"/>
            <p:cNvSpPr/>
            <p:nvPr/>
          </p:nvSpPr>
          <p:spPr>
            <a:xfrm rot="5515874">
              <a:off x="1094485" y="5827647"/>
              <a:ext cx="312063" cy="370280"/>
            </a:xfrm>
            <a:prstGeom prst="rightArrow">
              <a:avLst>
                <a:gd name="adj1" fmla="val 60000"/>
                <a:gd name="adj2" fmla="val 50000"/>
              </a:avLst>
            </a:prstGeom>
          </p:spPr>
          <p:style>
            <a:lnRef idx="0">
              <a:schemeClr val="accent2">
                <a:tint val="60000"/>
                <a:hueOff val="0"/>
                <a:satOff val="0"/>
                <a:lumOff val="0"/>
                <a:alphaOff val="0"/>
              </a:schemeClr>
            </a:lnRef>
            <a:fillRef idx="2">
              <a:schemeClr val="accent2">
                <a:tint val="60000"/>
                <a:hueOff val="0"/>
                <a:satOff val="0"/>
                <a:lumOff val="0"/>
                <a:alphaOff val="0"/>
              </a:schemeClr>
            </a:fillRef>
            <a:effectRef idx="1">
              <a:schemeClr val="accent2">
                <a:tint val="60000"/>
                <a:hueOff val="0"/>
                <a:satOff val="0"/>
                <a:lumOff val="0"/>
                <a:alphaOff val="0"/>
              </a:schemeClr>
            </a:effectRef>
            <a:fontRef idx="minor">
              <a:schemeClr val="dk1"/>
            </a:fontRef>
          </p:style>
        </p:sp>
        <p:sp>
          <p:nvSpPr>
            <p:cNvPr id="28" name="向右箭號 27"/>
            <p:cNvSpPr/>
            <p:nvPr/>
          </p:nvSpPr>
          <p:spPr>
            <a:xfrm rot="5515874">
              <a:off x="1105834" y="5290305"/>
              <a:ext cx="312063" cy="370280"/>
            </a:xfrm>
            <a:prstGeom prst="rightArrow">
              <a:avLst>
                <a:gd name="adj1" fmla="val 60000"/>
                <a:gd name="adj2" fmla="val 50000"/>
              </a:avLst>
            </a:prstGeom>
          </p:spPr>
          <p:style>
            <a:lnRef idx="0">
              <a:schemeClr val="accent2">
                <a:tint val="60000"/>
                <a:hueOff val="0"/>
                <a:satOff val="0"/>
                <a:lumOff val="0"/>
                <a:alphaOff val="0"/>
              </a:schemeClr>
            </a:lnRef>
            <a:fillRef idx="2">
              <a:schemeClr val="accent2">
                <a:tint val="60000"/>
                <a:hueOff val="0"/>
                <a:satOff val="0"/>
                <a:lumOff val="0"/>
                <a:alphaOff val="0"/>
              </a:schemeClr>
            </a:fillRef>
            <a:effectRef idx="1">
              <a:schemeClr val="accent2">
                <a:tint val="60000"/>
                <a:hueOff val="0"/>
                <a:satOff val="0"/>
                <a:lumOff val="0"/>
                <a:alphaOff val="0"/>
              </a:schemeClr>
            </a:effectRef>
            <a:fontRef idx="minor">
              <a:schemeClr val="dk1"/>
            </a:fontRef>
          </p:style>
        </p:sp>
        <p:sp>
          <p:nvSpPr>
            <p:cNvPr id="29" name="向右箭號 28"/>
            <p:cNvSpPr/>
            <p:nvPr/>
          </p:nvSpPr>
          <p:spPr>
            <a:xfrm rot="5515874">
              <a:off x="1105835" y="4721431"/>
              <a:ext cx="312063" cy="370280"/>
            </a:xfrm>
            <a:prstGeom prst="rightArrow">
              <a:avLst>
                <a:gd name="adj1" fmla="val 60000"/>
                <a:gd name="adj2" fmla="val 50000"/>
              </a:avLst>
            </a:prstGeom>
          </p:spPr>
          <p:style>
            <a:lnRef idx="0">
              <a:schemeClr val="accent2">
                <a:tint val="60000"/>
                <a:hueOff val="0"/>
                <a:satOff val="0"/>
                <a:lumOff val="0"/>
                <a:alphaOff val="0"/>
              </a:schemeClr>
            </a:lnRef>
            <a:fillRef idx="2">
              <a:schemeClr val="accent2">
                <a:tint val="60000"/>
                <a:hueOff val="0"/>
                <a:satOff val="0"/>
                <a:lumOff val="0"/>
                <a:alphaOff val="0"/>
              </a:schemeClr>
            </a:fillRef>
            <a:effectRef idx="1">
              <a:schemeClr val="accent2">
                <a:tint val="60000"/>
                <a:hueOff val="0"/>
                <a:satOff val="0"/>
                <a:lumOff val="0"/>
                <a:alphaOff val="0"/>
              </a:schemeClr>
            </a:effectRef>
            <a:fontRef idx="minor">
              <a:schemeClr val="dk1"/>
            </a:fontRef>
          </p:style>
        </p:sp>
      </p:grpSp>
    </p:spTree>
    <p:extLst>
      <p:ext uri="{BB962C8B-B14F-4D97-AF65-F5344CB8AC3E}">
        <p14:creationId xmlns:p14="http://schemas.microsoft.com/office/powerpoint/2010/main" val="200985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群組 7"/>
          <p:cNvGrpSpPr/>
          <p:nvPr/>
        </p:nvGrpSpPr>
        <p:grpSpPr>
          <a:xfrm>
            <a:off x="-34503" y="18694"/>
            <a:ext cx="9287023" cy="6858000"/>
            <a:chOff x="-34503" y="18694"/>
            <a:chExt cx="9287023" cy="6858000"/>
          </a:xfrm>
        </p:grpSpPr>
        <p:pic>
          <p:nvPicPr>
            <p:cNvPr id="9" name="圖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03" y="18694"/>
              <a:ext cx="9144000" cy="6858000"/>
            </a:xfrm>
            <a:prstGeom prst="rect">
              <a:avLst/>
            </a:prstGeom>
          </p:spPr>
        </p:pic>
        <p:pic>
          <p:nvPicPr>
            <p:cNvPr id="11" name="圖片 10"/>
            <p:cNvPicPr>
              <a:picLocks noChangeAspect="1"/>
            </p:cNvPicPr>
            <p:nvPr/>
          </p:nvPicPr>
          <p:blipFill>
            <a:blip r:embed="rId3" cstate="print">
              <a:extLst>
                <a:ext uri="{BEBA8EAE-BF5A-486C-A8C5-ECC9F3942E4B}">
                  <a14:imgProps xmlns:a14="http://schemas.microsoft.com/office/drawing/2010/main">
                    <a14:imgLayer r:embed="rId4">
                      <a14:imgEffect>
                        <a14:backgroundRemoval t="9848" b="99811" l="0" r="89851"/>
                      </a14:imgEffect>
                    </a14:imgLayer>
                  </a14:imgProps>
                </a:ext>
                <a:ext uri="{28A0092B-C50C-407E-A947-70E740481C1C}">
                  <a14:useLocalDpi xmlns:a14="http://schemas.microsoft.com/office/drawing/2010/main" val="0"/>
                </a:ext>
              </a:extLst>
            </a:blip>
            <a:stretch>
              <a:fillRect/>
            </a:stretch>
          </p:blipFill>
          <p:spPr>
            <a:xfrm>
              <a:off x="3923928" y="1782165"/>
              <a:ext cx="5328592" cy="4948024"/>
            </a:xfrm>
            <a:prstGeom prst="rect">
              <a:avLst/>
            </a:prstGeom>
          </p:spPr>
        </p:pic>
      </p:grpSp>
      <p:pic>
        <p:nvPicPr>
          <p:cNvPr id="13" name="圖片 12"/>
          <p:cNvPicPr>
            <a:picLocks noChangeAspect="1"/>
          </p:cNvPicPr>
          <p:nvPr/>
        </p:nvPicPr>
        <p:blipFill>
          <a:blip r:embed="rId5">
            <a:extLst>
              <a:ext uri="{BEBA8EAE-BF5A-486C-A8C5-ECC9F3942E4B}">
                <a14:imgProps xmlns:a14="http://schemas.microsoft.com/office/drawing/2010/main">
                  <a14:imgLayer r:embed="rId6">
                    <a14:imgEffect>
                      <a14:backgroundRemoval t="0" b="100000" l="2012" r="100000">
                        <a14:foregroundMark x1="5835" y1="73973" x2="5835" y2="73973"/>
                        <a14:foregroundMark x1="3219" y1="77397" x2="3219" y2="77397"/>
                        <a14:foregroundMark x1="3018" y1="78082" x2="3018" y2="78082"/>
                        <a14:foregroundMark x1="93360" y1="78082" x2="93360" y2="78082"/>
                        <a14:foregroundMark x1="97787" y1="79452" x2="97787" y2="79452"/>
                        <a14:foregroundMark x1="99195" y1="78082" x2="99195" y2="78082"/>
                        <a14:foregroundMark x1="98793" y1="77397" x2="98793" y2="77397"/>
                        <a14:foregroundMark x1="96378" y1="79452" x2="96378" y2="79452"/>
                      </a14:backgroundRemoval>
                    </a14:imgEffect>
                  </a14:imgLayer>
                </a14:imgProps>
              </a:ext>
              <a:ext uri="{28A0092B-C50C-407E-A947-70E740481C1C}">
                <a14:useLocalDpi xmlns:a14="http://schemas.microsoft.com/office/drawing/2010/main" val="0"/>
              </a:ext>
            </a:extLst>
          </a:blip>
          <a:stretch>
            <a:fillRect/>
          </a:stretch>
        </p:blipFill>
        <p:spPr>
          <a:xfrm>
            <a:off x="-44964" y="5085184"/>
            <a:ext cx="9154461" cy="1759680"/>
          </a:xfrm>
          <a:prstGeom prst="rect">
            <a:avLst/>
          </a:prstGeom>
        </p:spPr>
      </p:pic>
      <p:sp>
        <p:nvSpPr>
          <p:cNvPr id="10" name="Titre 1"/>
          <p:cNvSpPr txBox="1">
            <a:spLocks/>
          </p:cNvSpPr>
          <p:nvPr/>
        </p:nvSpPr>
        <p:spPr>
          <a:xfrm>
            <a:off x="4647700" y="2708920"/>
            <a:ext cx="3881047" cy="1845471"/>
          </a:xfrm>
          <a:prstGeom prst="rect">
            <a:avLst/>
          </a:prstGeom>
        </p:spPr>
        <p:txBody>
          <a:bodyPr vert="horz" lIns="91440" tIns="45720" rIns="91440" bIns="45720" rtlCol="0" anchor="ctr">
            <a:normAutofit/>
          </a:bodyPr>
          <a:lstStyle>
            <a:lvl1pPr algn="r" defTabSz="914400" rtl="0" eaLnBrk="1" latinLnBrk="0" hangingPunct="1">
              <a:spcBef>
                <a:spcPct val="0"/>
              </a:spcBef>
              <a:buNone/>
              <a:defRPr sz="2000" b="1" kern="1200" cap="small" normalizeH="0" baseline="0">
                <a:solidFill>
                  <a:schemeClr val="accent1"/>
                </a:solidFill>
                <a:latin typeface="Verdana" pitchFamily="34" charset="0"/>
                <a:ea typeface="+mj-ea"/>
                <a:cs typeface="+mj-cs"/>
              </a:defRPr>
            </a:lvl1pPr>
          </a:lstStyle>
          <a:p>
            <a:pPr algn="l"/>
            <a:r>
              <a:rPr lang="zh-TW" altLang="en-US" sz="5400" dirty="0" smtClean="0">
                <a:solidFill>
                  <a:srgbClr val="FF0000"/>
                </a:solidFill>
                <a:latin typeface="標楷體" panose="03000509000000000000" pitchFamily="65" charset="-120"/>
                <a:ea typeface="標楷體" panose="03000509000000000000" pitchFamily="65" charset="-120"/>
              </a:rPr>
              <a:t>生根</a:t>
            </a:r>
            <a:r>
              <a:rPr lang="en-US" altLang="zh-TW" sz="5400" dirty="0" err="1" smtClean="0">
                <a:solidFill>
                  <a:srgbClr val="FF0000"/>
                </a:solidFill>
                <a:ea typeface="Verdana" panose="020B0604030504040204" pitchFamily="34" charset="0"/>
                <a:cs typeface="Verdana" panose="020B0604030504040204" pitchFamily="34" charset="0"/>
              </a:rPr>
              <a:t>ing</a:t>
            </a:r>
            <a:r>
              <a:rPr lang="en-US" altLang="zh-TW" sz="5400" dirty="0" smtClean="0">
                <a:solidFill>
                  <a:srgbClr val="FF0000"/>
                </a:solidFill>
                <a:latin typeface="標楷體" panose="03000509000000000000" pitchFamily="65" charset="-120"/>
                <a:ea typeface="標楷體" panose="03000509000000000000" pitchFamily="65" charset="-120"/>
              </a:rPr>
              <a:t>…</a:t>
            </a:r>
            <a:endParaRPr lang="fr-FR" altLang="zh-TW" sz="5400" dirty="0" smtClean="0">
              <a:solidFill>
                <a:srgbClr val="FF0000"/>
              </a:solidFill>
              <a:latin typeface="標楷體" panose="03000509000000000000" pitchFamily="65" charset="-120"/>
              <a:ea typeface="標楷體" panose="03000509000000000000" pitchFamily="65" charset="-120"/>
            </a:endParaRPr>
          </a:p>
        </p:txBody>
      </p:sp>
      <p:grpSp>
        <p:nvGrpSpPr>
          <p:cNvPr id="27" name="群組 26"/>
          <p:cNvGrpSpPr/>
          <p:nvPr/>
        </p:nvGrpSpPr>
        <p:grpSpPr>
          <a:xfrm>
            <a:off x="38336" y="24961"/>
            <a:ext cx="2235139" cy="6052186"/>
            <a:chOff x="32605" y="116632"/>
            <a:chExt cx="2595179" cy="6052186"/>
          </a:xfrm>
        </p:grpSpPr>
        <p:graphicFrame>
          <p:nvGraphicFramePr>
            <p:cNvPr id="28" name="資料庫圖表 27"/>
            <p:cNvGraphicFramePr/>
            <p:nvPr>
              <p:extLst>
                <p:ext uri="{D42A27DB-BD31-4B8C-83A1-F6EECF244321}">
                  <p14:modId xmlns:p14="http://schemas.microsoft.com/office/powerpoint/2010/main" val="2019254394"/>
                </p:ext>
              </p:extLst>
            </p:nvPr>
          </p:nvGraphicFramePr>
          <p:xfrm>
            <a:off x="32605" y="116632"/>
            <a:ext cx="2595179" cy="453449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9" name="向右箭號 28"/>
            <p:cNvSpPr/>
            <p:nvPr/>
          </p:nvSpPr>
          <p:spPr>
            <a:xfrm rot="5515874">
              <a:off x="1094485" y="5827647"/>
              <a:ext cx="312063" cy="370280"/>
            </a:xfrm>
            <a:prstGeom prst="rightArrow">
              <a:avLst>
                <a:gd name="adj1" fmla="val 60000"/>
                <a:gd name="adj2" fmla="val 50000"/>
              </a:avLst>
            </a:prstGeom>
          </p:spPr>
          <p:style>
            <a:lnRef idx="0">
              <a:schemeClr val="accent2">
                <a:tint val="60000"/>
                <a:hueOff val="0"/>
                <a:satOff val="0"/>
                <a:lumOff val="0"/>
                <a:alphaOff val="0"/>
              </a:schemeClr>
            </a:lnRef>
            <a:fillRef idx="2">
              <a:schemeClr val="accent2">
                <a:tint val="60000"/>
                <a:hueOff val="0"/>
                <a:satOff val="0"/>
                <a:lumOff val="0"/>
                <a:alphaOff val="0"/>
              </a:schemeClr>
            </a:fillRef>
            <a:effectRef idx="1">
              <a:schemeClr val="accent2">
                <a:tint val="60000"/>
                <a:hueOff val="0"/>
                <a:satOff val="0"/>
                <a:lumOff val="0"/>
                <a:alphaOff val="0"/>
              </a:schemeClr>
            </a:effectRef>
            <a:fontRef idx="minor">
              <a:schemeClr val="dk1"/>
            </a:fontRef>
          </p:style>
        </p:sp>
        <p:sp>
          <p:nvSpPr>
            <p:cNvPr id="30" name="向右箭號 29"/>
            <p:cNvSpPr/>
            <p:nvPr/>
          </p:nvSpPr>
          <p:spPr>
            <a:xfrm rot="5515874">
              <a:off x="1105834" y="5290305"/>
              <a:ext cx="312063" cy="370280"/>
            </a:xfrm>
            <a:prstGeom prst="rightArrow">
              <a:avLst>
                <a:gd name="adj1" fmla="val 60000"/>
                <a:gd name="adj2" fmla="val 50000"/>
              </a:avLst>
            </a:prstGeom>
          </p:spPr>
          <p:style>
            <a:lnRef idx="0">
              <a:schemeClr val="accent2">
                <a:tint val="60000"/>
                <a:hueOff val="0"/>
                <a:satOff val="0"/>
                <a:lumOff val="0"/>
                <a:alphaOff val="0"/>
              </a:schemeClr>
            </a:lnRef>
            <a:fillRef idx="2">
              <a:schemeClr val="accent2">
                <a:tint val="60000"/>
                <a:hueOff val="0"/>
                <a:satOff val="0"/>
                <a:lumOff val="0"/>
                <a:alphaOff val="0"/>
              </a:schemeClr>
            </a:fillRef>
            <a:effectRef idx="1">
              <a:schemeClr val="accent2">
                <a:tint val="60000"/>
                <a:hueOff val="0"/>
                <a:satOff val="0"/>
                <a:lumOff val="0"/>
                <a:alphaOff val="0"/>
              </a:schemeClr>
            </a:effectRef>
            <a:fontRef idx="minor">
              <a:schemeClr val="dk1"/>
            </a:fontRef>
          </p:style>
        </p:sp>
        <p:sp>
          <p:nvSpPr>
            <p:cNvPr id="31" name="向右箭號 30"/>
            <p:cNvSpPr/>
            <p:nvPr/>
          </p:nvSpPr>
          <p:spPr>
            <a:xfrm rot="5515874">
              <a:off x="1105835" y="4721431"/>
              <a:ext cx="312063" cy="370280"/>
            </a:xfrm>
            <a:prstGeom prst="rightArrow">
              <a:avLst>
                <a:gd name="adj1" fmla="val 60000"/>
                <a:gd name="adj2" fmla="val 50000"/>
              </a:avLst>
            </a:prstGeom>
          </p:spPr>
          <p:style>
            <a:lnRef idx="0">
              <a:schemeClr val="accent2">
                <a:tint val="60000"/>
                <a:hueOff val="0"/>
                <a:satOff val="0"/>
                <a:lumOff val="0"/>
                <a:alphaOff val="0"/>
              </a:schemeClr>
            </a:lnRef>
            <a:fillRef idx="2">
              <a:schemeClr val="accent2">
                <a:tint val="60000"/>
                <a:hueOff val="0"/>
                <a:satOff val="0"/>
                <a:lumOff val="0"/>
                <a:alphaOff val="0"/>
              </a:schemeClr>
            </a:fillRef>
            <a:effectRef idx="1">
              <a:schemeClr val="accent2">
                <a:tint val="60000"/>
                <a:hueOff val="0"/>
                <a:satOff val="0"/>
                <a:lumOff val="0"/>
                <a:alphaOff val="0"/>
              </a:schemeClr>
            </a:effectRef>
            <a:fontRef idx="minor">
              <a:schemeClr val="dk1"/>
            </a:fontRef>
          </p:style>
        </p:sp>
      </p:grpSp>
    </p:spTree>
    <p:extLst>
      <p:ext uri="{BB962C8B-B14F-4D97-AF65-F5344CB8AC3E}">
        <p14:creationId xmlns:p14="http://schemas.microsoft.com/office/powerpoint/2010/main" val="23750745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03" y="18694"/>
            <a:ext cx="9144000" cy="6858000"/>
          </a:xfrm>
          <a:prstGeom prst="rect">
            <a:avLst/>
          </a:prstGeom>
        </p:spPr>
      </p:pic>
      <p:pic>
        <p:nvPicPr>
          <p:cNvPr id="13" name="圖片 12"/>
          <p:cNvPicPr>
            <a:picLocks noChangeAspect="1"/>
          </p:cNvPicPr>
          <p:nvPr/>
        </p:nvPicPr>
        <p:blipFill>
          <a:blip r:embed="rId4">
            <a:extLst>
              <a:ext uri="{BEBA8EAE-BF5A-486C-A8C5-ECC9F3942E4B}">
                <a14:imgProps xmlns:a14="http://schemas.microsoft.com/office/drawing/2010/main">
                  <a14:imgLayer r:embed="rId5">
                    <a14:imgEffect>
                      <a14:backgroundRemoval t="0" b="100000" l="2012" r="100000">
                        <a14:foregroundMark x1="5835" y1="73973" x2="5835" y2="73973"/>
                        <a14:foregroundMark x1="3219" y1="77397" x2="3219" y2="77397"/>
                        <a14:foregroundMark x1="3018" y1="78082" x2="3018" y2="78082"/>
                        <a14:foregroundMark x1="93360" y1="78082" x2="93360" y2="78082"/>
                        <a14:foregroundMark x1="97787" y1="79452" x2="97787" y2="79452"/>
                        <a14:foregroundMark x1="99195" y1="78082" x2="99195" y2="78082"/>
                        <a14:foregroundMark x1="98793" y1="77397" x2="98793" y2="77397"/>
                        <a14:foregroundMark x1="96378" y1="79452" x2="96378" y2="79452"/>
                      </a14:backgroundRemoval>
                    </a14:imgEffect>
                  </a14:imgLayer>
                </a14:imgProps>
              </a:ext>
              <a:ext uri="{28A0092B-C50C-407E-A947-70E740481C1C}">
                <a14:useLocalDpi xmlns:a14="http://schemas.microsoft.com/office/drawing/2010/main" val="0"/>
              </a:ext>
            </a:extLst>
          </a:blip>
          <a:stretch>
            <a:fillRect/>
          </a:stretch>
        </p:blipFill>
        <p:spPr>
          <a:xfrm>
            <a:off x="-44964" y="5085184"/>
            <a:ext cx="9154461" cy="1759680"/>
          </a:xfrm>
          <a:prstGeom prst="rect">
            <a:avLst/>
          </a:prstGeom>
        </p:spPr>
      </p:pic>
      <p:grpSp>
        <p:nvGrpSpPr>
          <p:cNvPr id="20" name="群組 19"/>
          <p:cNvGrpSpPr/>
          <p:nvPr/>
        </p:nvGrpSpPr>
        <p:grpSpPr>
          <a:xfrm>
            <a:off x="2411760" y="0"/>
            <a:ext cx="5832648" cy="2965948"/>
            <a:chOff x="2411760" y="0"/>
            <a:chExt cx="5832648" cy="2965948"/>
          </a:xfrm>
        </p:grpSpPr>
        <p:pic>
          <p:nvPicPr>
            <p:cNvPr id="3" name="圖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11760" y="18694"/>
              <a:ext cx="5328592" cy="2947254"/>
            </a:xfrm>
            <a:prstGeom prst="rect">
              <a:avLst/>
            </a:prstGeom>
          </p:spPr>
        </p:pic>
        <p:sp>
          <p:nvSpPr>
            <p:cNvPr id="19" name="文字方塊 18"/>
            <p:cNvSpPr txBox="1"/>
            <p:nvPr/>
          </p:nvSpPr>
          <p:spPr>
            <a:xfrm>
              <a:off x="2411760" y="0"/>
              <a:ext cx="5832648" cy="1754326"/>
            </a:xfrm>
            <a:prstGeom prst="rect">
              <a:avLst/>
            </a:prstGeom>
            <a:noFill/>
          </p:spPr>
          <p:txBody>
            <a:bodyPr wrap="square" rtlCol="0">
              <a:spAutoFit/>
            </a:bodyPr>
            <a:lstStyle/>
            <a:p>
              <a:r>
                <a:rPr lang="zh-TW" altLang="en-US" sz="3600" b="1" dirty="0" smtClean="0">
                  <a:solidFill>
                    <a:srgbClr val="FF0000"/>
                  </a:solidFill>
                  <a:latin typeface="標楷體" panose="03000509000000000000" pitchFamily="65" charset="-120"/>
                  <a:ea typeface="標楷體" panose="03000509000000000000" pitchFamily="65" charset="-120"/>
                </a:rPr>
                <a:t>客製化到校服務</a:t>
              </a:r>
              <a:r>
                <a:rPr lang="en-US" altLang="zh-TW" sz="3600" b="1" dirty="0" smtClean="0">
                  <a:solidFill>
                    <a:srgbClr val="FF0000"/>
                  </a:solidFill>
                  <a:latin typeface="標楷體" panose="03000509000000000000" pitchFamily="65" charset="-120"/>
                  <a:ea typeface="標楷體" panose="03000509000000000000" pitchFamily="65" charset="-120"/>
                </a:rPr>
                <a:t>1</a:t>
              </a:r>
            </a:p>
            <a:p>
              <a:endParaRPr lang="en-US" altLang="zh-TW" sz="3600" b="1" dirty="0" smtClean="0">
                <a:solidFill>
                  <a:srgbClr val="FF0000"/>
                </a:solidFill>
                <a:latin typeface="標楷體" panose="03000509000000000000" pitchFamily="65" charset="-120"/>
                <a:ea typeface="標楷體" panose="03000509000000000000" pitchFamily="65" charset="-120"/>
              </a:endParaRPr>
            </a:p>
            <a:p>
              <a:endParaRPr lang="zh-TW" altLang="en-US" sz="3600" b="1" dirty="0">
                <a:latin typeface="標楷體" panose="03000509000000000000" pitchFamily="65" charset="-120"/>
                <a:ea typeface="標楷體" panose="03000509000000000000" pitchFamily="65" charset="-120"/>
              </a:endParaRPr>
            </a:p>
          </p:txBody>
        </p:sp>
      </p:grpSp>
      <p:pic>
        <p:nvPicPr>
          <p:cNvPr id="18" name="圖片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75856" y="1486420"/>
            <a:ext cx="5112568" cy="3212976"/>
          </a:xfrm>
          <a:prstGeom prst="rect">
            <a:avLst/>
          </a:prstGeom>
        </p:spPr>
      </p:pic>
      <p:pic>
        <p:nvPicPr>
          <p:cNvPr id="2" name="圖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97301" y="3789040"/>
            <a:ext cx="5212196" cy="3087654"/>
          </a:xfrm>
          <a:prstGeom prst="rect">
            <a:avLst/>
          </a:prstGeom>
        </p:spPr>
      </p:pic>
      <p:grpSp>
        <p:nvGrpSpPr>
          <p:cNvPr id="21" name="群組 20"/>
          <p:cNvGrpSpPr/>
          <p:nvPr/>
        </p:nvGrpSpPr>
        <p:grpSpPr>
          <a:xfrm>
            <a:off x="38336" y="24961"/>
            <a:ext cx="2235139" cy="6052186"/>
            <a:chOff x="32605" y="116632"/>
            <a:chExt cx="2595179" cy="6052186"/>
          </a:xfrm>
        </p:grpSpPr>
        <p:graphicFrame>
          <p:nvGraphicFramePr>
            <p:cNvPr id="22" name="資料庫圖表 21"/>
            <p:cNvGraphicFramePr/>
            <p:nvPr>
              <p:extLst>
                <p:ext uri="{D42A27DB-BD31-4B8C-83A1-F6EECF244321}">
                  <p14:modId xmlns:p14="http://schemas.microsoft.com/office/powerpoint/2010/main" val="392603280"/>
                </p:ext>
              </p:extLst>
            </p:nvPr>
          </p:nvGraphicFramePr>
          <p:xfrm>
            <a:off x="32605" y="116632"/>
            <a:ext cx="2595179" cy="453449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23" name="向右箭號 22"/>
            <p:cNvSpPr/>
            <p:nvPr/>
          </p:nvSpPr>
          <p:spPr>
            <a:xfrm rot="5515874">
              <a:off x="1094485" y="5827647"/>
              <a:ext cx="312063" cy="370280"/>
            </a:xfrm>
            <a:prstGeom prst="rightArrow">
              <a:avLst>
                <a:gd name="adj1" fmla="val 60000"/>
                <a:gd name="adj2" fmla="val 50000"/>
              </a:avLst>
            </a:prstGeom>
          </p:spPr>
          <p:style>
            <a:lnRef idx="0">
              <a:schemeClr val="accent2">
                <a:tint val="60000"/>
                <a:hueOff val="0"/>
                <a:satOff val="0"/>
                <a:lumOff val="0"/>
                <a:alphaOff val="0"/>
              </a:schemeClr>
            </a:lnRef>
            <a:fillRef idx="2">
              <a:schemeClr val="accent2">
                <a:tint val="60000"/>
                <a:hueOff val="0"/>
                <a:satOff val="0"/>
                <a:lumOff val="0"/>
                <a:alphaOff val="0"/>
              </a:schemeClr>
            </a:fillRef>
            <a:effectRef idx="1">
              <a:schemeClr val="accent2">
                <a:tint val="60000"/>
                <a:hueOff val="0"/>
                <a:satOff val="0"/>
                <a:lumOff val="0"/>
                <a:alphaOff val="0"/>
              </a:schemeClr>
            </a:effectRef>
            <a:fontRef idx="minor">
              <a:schemeClr val="dk1"/>
            </a:fontRef>
          </p:style>
        </p:sp>
        <p:sp>
          <p:nvSpPr>
            <p:cNvPr id="24" name="向右箭號 23"/>
            <p:cNvSpPr/>
            <p:nvPr/>
          </p:nvSpPr>
          <p:spPr>
            <a:xfrm rot="5515874">
              <a:off x="1105834" y="5290305"/>
              <a:ext cx="312063" cy="370280"/>
            </a:xfrm>
            <a:prstGeom prst="rightArrow">
              <a:avLst>
                <a:gd name="adj1" fmla="val 60000"/>
                <a:gd name="adj2" fmla="val 50000"/>
              </a:avLst>
            </a:prstGeom>
          </p:spPr>
          <p:style>
            <a:lnRef idx="0">
              <a:schemeClr val="accent2">
                <a:tint val="60000"/>
                <a:hueOff val="0"/>
                <a:satOff val="0"/>
                <a:lumOff val="0"/>
                <a:alphaOff val="0"/>
              </a:schemeClr>
            </a:lnRef>
            <a:fillRef idx="2">
              <a:schemeClr val="accent2">
                <a:tint val="60000"/>
                <a:hueOff val="0"/>
                <a:satOff val="0"/>
                <a:lumOff val="0"/>
                <a:alphaOff val="0"/>
              </a:schemeClr>
            </a:fillRef>
            <a:effectRef idx="1">
              <a:schemeClr val="accent2">
                <a:tint val="60000"/>
                <a:hueOff val="0"/>
                <a:satOff val="0"/>
                <a:lumOff val="0"/>
                <a:alphaOff val="0"/>
              </a:schemeClr>
            </a:effectRef>
            <a:fontRef idx="minor">
              <a:schemeClr val="dk1"/>
            </a:fontRef>
          </p:style>
        </p:sp>
        <p:sp>
          <p:nvSpPr>
            <p:cNvPr id="25" name="向右箭號 24"/>
            <p:cNvSpPr/>
            <p:nvPr/>
          </p:nvSpPr>
          <p:spPr>
            <a:xfrm rot="5515874">
              <a:off x="1105835" y="4721431"/>
              <a:ext cx="312063" cy="370280"/>
            </a:xfrm>
            <a:prstGeom prst="rightArrow">
              <a:avLst>
                <a:gd name="adj1" fmla="val 60000"/>
                <a:gd name="adj2" fmla="val 50000"/>
              </a:avLst>
            </a:prstGeom>
          </p:spPr>
          <p:style>
            <a:lnRef idx="0">
              <a:schemeClr val="accent2">
                <a:tint val="60000"/>
                <a:hueOff val="0"/>
                <a:satOff val="0"/>
                <a:lumOff val="0"/>
                <a:alphaOff val="0"/>
              </a:schemeClr>
            </a:lnRef>
            <a:fillRef idx="2">
              <a:schemeClr val="accent2">
                <a:tint val="60000"/>
                <a:hueOff val="0"/>
                <a:satOff val="0"/>
                <a:lumOff val="0"/>
                <a:alphaOff val="0"/>
              </a:schemeClr>
            </a:fillRef>
            <a:effectRef idx="1">
              <a:schemeClr val="accent2">
                <a:tint val="60000"/>
                <a:hueOff val="0"/>
                <a:satOff val="0"/>
                <a:lumOff val="0"/>
                <a:alphaOff val="0"/>
              </a:schemeClr>
            </a:effectRef>
            <a:fontRef idx="minor">
              <a:schemeClr val="dk1"/>
            </a:fontRef>
          </p:style>
        </p:sp>
      </p:grpSp>
    </p:spTree>
    <p:extLst>
      <p:ext uri="{BB962C8B-B14F-4D97-AF65-F5344CB8AC3E}">
        <p14:creationId xmlns:p14="http://schemas.microsoft.com/office/powerpoint/2010/main" val="3535969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style.rotation</p:attrName>
                                        </p:attrNameLst>
                                      </p:cBhvr>
                                      <p:tavLst>
                                        <p:tav tm="0">
                                          <p:val>
                                            <p:fltVal val="90"/>
                                          </p:val>
                                        </p:tav>
                                        <p:tav tm="100000">
                                          <p:val>
                                            <p:fltVal val="0"/>
                                          </p:val>
                                        </p:tav>
                                      </p:tavLst>
                                    </p:anim>
                                    <p:animEffect transition="in" filter="fade">
                                      <p:cBhvr>
                                        <p:cTn id="10" dur="10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1000" fill="hold"/>
                                        <p:tgtEl>
                                          <p:spTgt spid="18"/>
                                        </p:tgtEl>
                                        <p:attrNameLst>
                                          <p:attrName>ppt_w</p:attrName>
                                        </p:attrNameLst>
                                      </p:cBhvr>
                                      <p:tavLst>
                                        <p:tav tm="0">
                                          <p:val>
                                            <p:fltVal val="0"/>
                                          </p:val>
                                        </p:tav>
                                        <p:tav tm="100000">
                                          <p:val>
                                            <p:strVal val="#ppt_w"/>
                                          </p:val>
                                        </p:tav>
                                      </p:tavLst>
                                    </p:anim>
                                    <p:anim calcmode="lin" valueType="num">
                                      <p:cBhvr>
                                        <p:cTn id="16" dur="1000" fill="hold"/>
                                        <p:tgtEl>
                                          <p:spTgt spid="18"/>
                                        </p:tgtEl>
                                        <p:attrNameLst>
                                          <p:attrName>ppt_h</p:attrName>
                                        </p:attrNameLst>
                                      </p:cBhvr>
                                      <p:tavLst>
                                        <p:tav tm="0">
                                          <p:val>
                                            <p:fltVal val="0"/>
                                          </p:val>
                                        </p:tav>
                                        <p:tav tm="100000">
                                          <p:val>
                                            <p:strVal val="#ppt_h"/>
                                          </p:val>
                                        </p:tav>
                                      </p:tavLst>
                                    </p:anim>
                                    <p:anim calcmode="lin" valueType="num">
                                      <p:cBhvr>
                                        <p:cTn id="17" dur="1000" fill="hold"/>
                                        <p:tgtEl>
                                          <p:spTgt spid="18"/>
                                        </p:tgtEl>
                                        <p:attrNameLst>
                                          <p:attrName>style.rotation</p:attrName>
                                        </p:attrNameLst>
                                      </p:cBhvr>
                                      <p:tavLst>
                                        <p:tav tm="0">
                                          <p:val>
                                            <p:fltVal val="90"/>
                                          </p:val>
                                        </p:tav>
                                        <p:tav tm="100000">
                                          <p:val>
                                            <p:fltVal val="0"/>
                                          </p:val>
                                        </p:tav>
                                      </p:tavLst>
                                    </p:anim>
                                    <p:animEffect transition="in" filter="fade">
                                      <p:cBhvr>
                                        <p:cTn id="18" dur="10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1000" fill="hold"/>
                                        <p:tgtEl>
                                          <p:spTgt spid="2"/>
                                        </p:tgtEl>
                                        <p:attrNameLst>
                                          <p:attrName>ppt_w</p:attrName>
                                        </p:attrNameLst>
                                      </p:cBhvr>
                                      <p:tavLst>
                                        <p:tav tm="0">
                                          <p:val>
                                            <p:fltVal val="0"/>
                                          </p:val>
                                        </p:tav>
                                        <p:tav tm="100000">
                                          <p:val>
                                            <p:strVal val="#ppt_w"/>
                                          </p:val>
                                        </p:tav>
                                      </p:tavLst>
                                    </p:anim>
                                    <p:anim calcmode="lin" valueType="num">
                                      <p:cBhvr>
                                        <p:cTn id="24" dur="1000" fill="hold"/>
                                        <p:tgtEl>
                                          <p:spTgt spid="2"/>
                                        </p:tgtEl>
                                        <p:attrNameLst>
                                          <p:attrName>ppt_h</p:attrName>
                                        </p:attrNameLst>
                                      </p:cBhvr>
                                      <p:tavLst>
                                        <p:tav tm="0">
                                          <p:val>
                                            <p:fltVal val="0"/>
                                          </p:val>
                                        </p:tav>
                                        <p:tav tm="100000">
                                          <p:val>
                                            <p:strVal val="#ppt_h"/>
                                          </p:val>
                                        </p:tav>
                                      </p:tavLst>
                                    </p:anim>
                                    <p:anim calcmode="lin" valueType="num">
                                      <p:cBhvr>
                                        <p:cTn id="25" dur="1000" fill="hold"/>
                                        <p:tgtEl>
                                          <p:spTgt spid="2"/>
                                        </p:tgtEl>
                                        <p:attrNameLst>
                                          <p:attrName>style.rotation</p:attrName>
                                        </p:attrNameLst>
                                      </p:cBhvr>
                                      <p:tavLst>
                                        <p:tav tm="0">
                                          <p:val>
                                            <p:fltVal val="90"/>
                                          </p:val>
                                        </p:tav>
                                        <p:tav tm="100000">
                                          <p:val>
                                            <p:fltVal val="0"/>
                                          </p:val>
                                        </p:tav>
                                      </p:tavLst>
                                    </p:anim>
                                    <p:animEffect transition="in" filter="fade">
                                      <p:cBhvr>
                                        <p:cTn id="2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03" y="18694"/>
            <a:ext cx="9144000" cy="6858000"/>
          </a:xfrm>
          <a:prstGeom prst="rect">
            <a:avLst/>
          </a:prstGeom>
        </p:spPr>
      </p:pic>
      <p:pic>
        <p:nvPicPr>
          <p:cNvPr id="13" name="圖片 12"/>
          <p:cNvPicPr>
            <a:picLocks noChangeAspect="1"/>
          </p:cNvPicPr>
          <p:nvPr/>
        </p:nvPicPr>
        <p:blipFill>
          <a:blip r:embed="rId4">
            <a:extLst>
              <a:ext uri="{BEBA8EAE-BF5A-486C-A8C5-ECC9F3942E4B}">
                <a14:imgProps xmlns:a14="http://schemas.microsoft.com/office/drawing/2010/main">
                  <a14:imgLayer r:embed="rId5">
                    <a14:imgEffect>
                      <a14:backgroundRemoval t="0" b="100000" l="2012" r="100000">
                        <a14:foregroundMark x1="5835" y1="73973" x2="5835" y2="73973"/>
                        <a14:foregroundMark x1="3219" y1="77397" x2="3219" y2="77397"/>
                        <a14:foregroundMark x1="3018" y1="78082" x2="3018" y2="78082"/>
                        <a14:foregroundMark x1="93360" y1="78082" x2="93360" y2="78082"/>
                        <a14:foregroundMark x1="97787" y1="79452" x2="97787" y2="79452"/>
                        <a14:foregroundMark x1="99195" y1="78082" x2="99195" y2="78082"/>
                        <a14:foregroundMark x1="98793" y1="77397" x2="98793" y2="77397"/>
                        <a14:foregroundMark x1="96378" y1="79452" x2="96378" y2="79452"/>
                      </a14:backgroundRemoval>
                    </a14:imgEffect>
                  </a14:imgLayer>
                </a14:imgProps>
              </a:ext>
              <a:ext uri="{28A0092B-C50C-407E-A947-70E740481C1C}">
                <a14:useLocalDpi xmlns:a14="http://schemas.microsoft.com/office/drawing/2010/main" val="0"/>
              </a:ext>
            </a:extLst>
          </a:blip>
          <a:stretch>
            <a:fillRect/>
          </a:stretch>
        </p:blipFill>
        <p:spPr>
          <a:xfrm>
            <a:off x="-44964" y="5085184"/>
            <a:ext cx="9154461" cy="1759680"/>
          </a:xfrm>
          <a:prstGeom prst="rect">
            <a:avLst/>
          </a:prstGeom>
        </p:spPr>
      </p:pic>
      <p:grpSp>
        <p:nvGrpSpPr>
          <p:cNvPr id="24" name="群組 23"/>
          <p:cNvGrpSpPr/>
          <p:nvPr/>
        </p:nvGrpSpPr>
        <p:grpSpPr>
          <a:xfrm>
            <a:off x="2283438" y="18694"/>
            <a:ext cx="6176994" cy="3856956"/>
            <a:chOff x="3059832" y="1806023"/>
            <a:chExt cx="6176994" cy="3147312"/>
          </a:xfrm>
        </p:grpSpPr>
        <p:pic>
          <p:nvPicPr>
            <p:cNvPr id="22" name="圖片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59832" y="1806023"/>
              <a:ext cx="5596314" cy="3147312"/>
            </a:xfrm>
            <a:prstGeom prst="rect">
              <a:avLst/>
            </a:prstGeom>
          </p:spPr>
        </p:pic>
        <p:sp>
          <p:nvSpPr>
            <p:cNvPr id="23" name="文字方塊 22"/>
            <p:cNvSpPr txBox="1"/>
            <p:nvPr/>
          </p:nvSpPr>
          <p:spPr>
            <a:xfrm>
              <a:off x="3064199" y="1810473"/>
              <a:ext cx="6172627" cy="527412"/>
            </a:xfrm>
            <a:prstGeom prst="rect">
              <a:avLst/>
            </a:prstGeom>
            <a:noFill/>
          </p:spPr>
          <p:txBody>
            <a:bodyPr wrap="square" rtlCol="0">
              <a:spAutoFit/>
            </a:bodyPr>
            <a:lstStyle/>
            <a:p>
              <a:r>
                <a:rPr lang="zh-TW" altLang="en-US" sz="3600" b="1" dirty="0" smtClean="0">
                  <a:solidFill>
                    <a:srgbClr val="FF0000"/>
                  </a:solidFill>
                  <a:latin typeface="標楷體" panose="03000509000000000000" pitchFamily="65" charset="-120"/>
                  <a:ea typeface="標楷體" panose="03000509000000000000" pitchFamily="65" charset="-120"/>
                </a:rPr>
                <a:t>客製化到校服務</a:t>
              </a:r>
              <a:r>
                <a:rPr lang="en-US" altLang="zh-TW" sz="3600" b="1" dirty="0" smtClean="0">
                  <a:solidFill>
                    <a:srgbClr val="FF0000"/>
                  </a:solidFill>
                  <a:latin typeface="標楷體" panose="03000509000000000000" pitchFamily="65" charset="-120"/>
                  <a:ea typeface="標楷體" panose="03000509000000000000" pitchFamily="65" charset="-120"/>
                </a:rPr>
                <a:t>2</a:t>
              </a:r>
              <a:r>
                <a:rPr lang="zh-TW" altLang="en-US" sz="3600" b="1" dirty="0" smtClean="0">
                  <a:solidFill>
                    <a:srgbClr val="FF0000"/>
                  </a:solidFill>
                  <a:latin typeface="標楷體" panose="03000509000000000000" pitchFamily="65" charset="-120"/>
                  <a:ea typeface="標楷體" panose="03000509000000000000" pitchFamily="65" charset="-120"/>
                </a:rPr>
                <a:t>、</a:t>
              </a:r>
              <a:r>
                <a:rPr lang="en-US" altLang="zh-TW" sz="3600" b="1" dirty="0" smtClean="0">
                  <a:solidFill>
                    <a:srgbClr val="FF0000"/>
                  </a:solidFill>
                  <a:latin typeface="標楷體" panose="03000509000000000000" pitchFamily="65" charset="-120"/>
                  <a:ea typeface="標楷體" panose="03000509000000000000" pitchFamily="65" charset="-120"/>
                </a:rPr>
                <a:t>3</a:t>
              </a:r>
              <a:r>
                <a:rPr lang="zh-TW" altLang="en-US" sz="3600" b="1" dirty="0" smtClean="0">
                  <a:solidFill>
                    <a:srgbClr val="FF0000"/>
                  </a:solidFill>
                  <a:latin typeface="標楷體" panose="03000509000000000000" pitchFamily="65" charset="-120"/>
                  <a:ea typeface="標楷體" panose="03000509000000000000" pitchFamily="65" charset="-120"/>
                </a:rPr>
                <a:t>、</a:t>
              </a:r>
              <a:r>
                <a:rPr lang="en-US" altLang="zh-TW" sz="3600" b="1" dirty="0" smtClean="0">
                  <a:solidFill>
                    <a:srgbClr val="FF0000"/>
                  </a:solidFill>
                  <a:latin typeface="標楷體" panose="03000509000000000000" pitchFamily="65" charset="-120"/>
                  <a:ea typeface="標楷體" panose="03000509000000000000" pitchFamily="65" charset="-120"/>
                </a:rPr>
                <a:t>4</a:t>
              </a:r>
              <a:r>
                <a:rPr lang="zh-TW" altLang="en-US" sz="3600" b="1" dirty="0" smtClean="0">
                  <a:solidFill>
                    <a:srgbClr val="FF0000"/>
                  </a:solidFill>
                  <a:latin typeface="標楷體" panose="03000509000000000000" pitchFamily="65" charset="-120"/>
                  <a:ea typeface="標楷體" panose="03000509000000000000" pitchFamily="65" charset="-120"/>
                </a:rPr>
                <a:t>、</a:t>
              </a:r>
              <a:r>
                <a:rPr lang="en-US" altLang="zh-TW" sz="3600" b="1" dirty="0" smtClean="0">
                  <a:solidFill>
                    <a:srgbClr val="FF0000"/>
                  </a:solidFill>
                  <a:latin typeface="標楷體" panose="03000509000000000000" pitchFamily="65" charset="-120"/>
                  <a:ea typeface="標楷體" panose="03000509000000000000" pitchFamily="65" charset="-120"/>
                </a:rPr>
                <a:t>…</a:t>
              </a:r>
              <a:endParaRPr lang="zh-TW" altLang="en-US" sz="3600" b="1" dirty="0">
                <a:solidFill>
                  <a:srgbClr val="FF0000"/>
                </a:solidFill>
                <a:latin typeface="標楷體" panose="03000509000000000000" pitchFamily="65" charset="-120"/>
                <a:ea typeface="標楷體" panose="03000509000000000000" pitchFamily="65" charset="-120"/>
              </a:endParaRPr>
            </a:p>
          </p:txBody>
        </p:sp>
      </p:grpSp>
      <p:pic>
        <p:nvPicPr>
          <p:cNvPr id="21" name="圖片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31840" y="1678620"/>
            <a:ext cx="5495249" cy="3526978"/>
          </a:xfrm>
          <a:prstGeom prst="rect">
            <a:avLst/>
          </a:prstGeom>
        </p:spPr>
      </p:pic>
      <p:pic>
        <p:nvPicPr>
          <p:cNvPr id="17" name="圖片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72340" y="3573016"/>
            <a:ext cx="5471660" cy="3271847"/>
          </a:xfrm>
          <a:prstGeom prst="rect">
            <a:avLst/>
          </a:prstGeom>
        </p:spPr>
      </p:pic>
      <p:grpSp>
        <p:nvGrpSpPr>
          <p:cNvPr id="25" name="群組 24"/>
          <p:cNvGrpSpPr/>
          <p:nvPr/>
        </p:nvGrpSpPr>
        <p:grpSpPr>
          <a:xfrm>
            <a:off x="38336" y="24961"/>
            <a:ext cx="2235139" cy="6052186"/>
            <a:chOff x="32605" y="116632"/>
            <a:chExt cx="2595179" cy="6052186"/>
          </a:xfrm>
        </p:grpSpPr>
        <p:graphicFrame>
          <p:nvGraphicFramePr>
            <p:cNvPr id="26" name="資料庫圖表 25"/>
            <p:cNvGraphicFramePr/>
            <p:nvPr>
              <p:extLst>
                <p:ext uri="{D42A27DB-BD31-4B8C-83A1-F6EECF244321}">
                  <p14:modId xmlns:p14="http://schemas.microsoft.com/office/powerpoint/2010/main" val="392603280"/>
                </p:ext>
              </p:extLst>
            </p:nvPr>
          </p:nvGraphicFramePr>
          <p:xfrm>
            <a:off x="32605" y="116632"/>
            <a:ext cx="2595179" cy="453449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27" name="向右箭號 26"/>
            <p:cNvSpPr/>
            <p:nvPr/>
          </p:nvSpPr>
          <p:spPr>
            <a:xfrm rot="5515874">
              <a:off x="1094485" y="5827647"/>
              <a:ext cx="312063" cy="370280"/>
            </a:xfrm>
            <a:prstGeom prst="rightArrow">
              <a:avLst>
                <a:gd name="adj1" fmla="val 60000"/>
                <a:gd name="adj2" fmla="val 50000"/>
              </a:avLst>
            </a:prstGeom>
          </p:spPr>
          <p:style>
            <a:lnRef idx="0">
              <a:schemeClr val="accent2">
                <a:tint val="60000"/>
                <a:hueOff val="0"/>
                <a:satOff val="0"/>
                <a:lumOff val="0"/>
                <a:alphaOff val="0"/>
              </a:schemeClr>
            </a:lnRef>
            <a:fillRef idx="2">
              <a:schemeClr val="accent2">
                <a:tint val="60000"/>
                <a:hueOff val="0"/>
                <a:satOff val="0"/>
                <a:lumOff val="0"/>
                <a:alphaOff val="0"/>
              </a:schemeClr>
            </a:fillRef>
            <a:effectRef idx="1">
              <a:schemeClr val="accent2">
                <a:tint val="60000"/>
                <a:hueOff val="0"/>
                <a:satOff val="0"/>
                <a:lumOff val="0"/>
                <a:alphaOff val="0"/>
              </a:schemeClr>
            </a:effectRef>
            <a:fontRef idx="minor">
              <a:schemeClr val="dk1"/>
            </a:fontRef>
          </p:style>
        </p:sp>
        <p:sp>
          <p:nvSpPr>
            <p:cNvPr id="28" name="向右箭號 27"/>
            <p:cNvSpPr/>
            <p:nvPr/>
          </p:nvSpPr>
          <p:spPr>
            <a:xfrm rot="5515874">
              <a:off x="1105834" y="5290305"/>
              <a:ext cx="312063" cy="370280"/>
            </a:xfrm>
            <a:prstGeom prst="rightArrow">
              <a:avLst>
                <a:gd name="adj1" fmla="val 60000"/>
                <a:gd name="adj2" fmla="val 50000"/>
              </a:avLst>
            </a:prstGeom>
          </p:spPr>
          <p:style>
            <a:lnRef idx="0">
              <a:schemeClr val="accent2">
                <a:tint val="60000"/>
                <a:hueOff val="0"/>
                <a:satOff val="0"/>
                <a:lumOff val="0"/>
                <a:alphaOff val="0"/>
              </a:schemeClr>
            </a:lnRef>
            <a:fillRef idx="2">
              <a:schemeClr val="accent2">
                <a:tint val="60000"/>
                <a:hueOff val="0"/>
                <a:satOff val="0"/>
                <a:lumOff val="0"/>
                <a:alphaOff val="0"/>
              </a:schemeClr>
            </a:fillRef>
            <a:effectRef idx="1">
              <a:schemeClr val="accent2">
                <a:tint val="60000"/>
                <a:hueOff val="0"/>
                <a:satOff val="0"/>
                <a:lumOff val="0"/>
                <a:alphaOff val="0"/>
              </a:schemeClr>
            </a:effectRef>
            <a:fontRef idx="minor">
              <a:schemeClr val="dk1"/>
            </a:fontRef>
          </p:style>
        </p:sp>
        <p:sp>
          <p:nvSpPr>
            <p:cNvPr id="29" name="向右箭號 28"/>
            <p:cNvSpPr/>
            <p:nvPr/>
          </p:nvSpPr>
          <p:spPr>
            <a:xfrm rot="5515874">
              <a:off x="1105835" y="4721431"/>
              <a:ext cx="312063" cy="370280"/>
            </a:xfrm>
            <a:prstGeom prst="rightArrow">
              <a:avLst>
                <a:gd name="adj1" fmla="val 60000"/>
                <a:gd name="adj2" fmla="val 50000"/>
              </a:avLst>
            </a:prstGeom>
          </p:spPr>
          <p:style>
            <a:lnRef idx="0">
              <a:schemeClr val="accent2">
                <a:tint val="60000"/>
                <a:hueOff val="0"/>
                <a:satOff val="0"/>
                <a:lumOff val="0"/>
                <a:alphaOff val="0"/>
              </a:schemeClr>
            </a:lnRef>
            <a:fillRef idx="2">
              <a:schemeClr val="accent2">
                <a:tint val="60000"/>
                <a:hueOff val="0"/>
                <a:satOff val="0"/>
                <a:lumOff val="0"/>
                <a:alphaOff val="0"/>
              </a:schemeClr>
            </a:fillRef>
            <a:effectRef idx="1">
              <a:schemeClr val="accent2">
                <a:tint val="60000"/>
                <a:hueOff val="0"/>
                <a:satOff val="0"/>
                <a:lumOff val="0"/>
                <a:alphaOff val="0"/>
              </a:schemeClr>
            </a:effectRef>
            <a:fontRef idx="minor">
              <a:schemeClr val="dk1"/>
            </a:fontRef>
          </p:style>
        </p:sp>
      </p:grpSp>
    </p:spTree>
    <p:extLst>
      <p:ext uri="{BB962C8B-B14F-4D97-AF65-F5344CB8AC3E}">
        <p14:creationId xmlns:p14="http://schemas.microsoft.com/office/powerpoint/2010/main" val="419624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howeet theme (grey bkgd)">
  <a:themeElements>
    <a:clrScheme name="Showeet theme">
      <a:dk1>
        <a:sysClr val="windowText" lastClr="000000"/>
      </a:dk1>
      <a:lt1>
        <a:sysClr val="window" lastClr="FFFFFF"/>
      </a:lt1>
      <a:dk2>
        <a:srgbClr val="1D2631"/>
      </a:dk2>
      <a:lt2>
        <a:srgbClr val="EEECE1"/>
      </a:lt2>
      <a:accent1>
        <a:srgbClr val="3F4855"/>
      </a:accent1>
      <a:accent2>
        <a:srgbClr val="F1A138"/>
      </a:accent2>
      <a:accent3>
        <a:srgbClr val="CBDB23"/>
      </a:accent3>
      <a:accent4>
        <a:srgbClr val="590B4E"/>
      </a:accent4>
      <a:accent5>
        <a:srgbClr val="2CA3FC"/>
      </a:accent5>
      <a:accent6>
        <a:srgbClr val="9EB31C"/>
      </a:accent6>
      <a:hlink>
        <a:srgbClr val="B8CCE4"/>
      </a:hlink>
      <a:folHlink>
        <a:srgbClr val="B8CCE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howeet theme (white bkgd)">
  <a:themeElements>
    <a:clrScheme name="Showeet theme">
      <a:dk1>
        <a:sysClr val="windowText" lastClr="000000"/>
      </a:dk1>
      <a:lt1>
        <a:sysClr val="window" lastClr="FFFFFF"/>
      </a:lt1>
      <a:dk2>
        <a:srgbClr val="1D2631"/>
      </a:dk2>
      <a:lt2>
        <a:srgbClr val="EEECE1"/>
      </a:lt2>
      <a:accent1>
        <a:srgbClr val="3F4855"/>
      </a:accent1>
      <a:accent2>
        <a:srgbClr val="F1A138"/>
      </a:accent2>
      <a:accent3>
        <a:srgbClr val="CBDB23"/>
      </a:accent3>
      <a:accent4>
        <a:srgbClr val="590B4E"/>
      </a:accent4>
      <a:accent5>
        <a:srgbClr val="2CA3FC"/>
      </a:accent5>
      <a:accent6>
        <a:srgbClr val="9EB31C"/>
      </a:accent6>
      <a:hlink>
        <a:srgbClr val="B8CCE4"/>
      </a:hlink>
      <a:folHlink>
        <a:srgbClr val="B8CCE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howeet theme (white bkgd)">
  <a:themeElements>
    <a:clrScheme name="Showeet theme">
      <a:dk1>
        <a:sysClr val="windowText" lastClr="000000"/>
      </a:dk1>
      <a:lt1>
        <a:sysClr val="window" lastClr="FFFFFF"/>
      </a:lt1>
      <a:dk2>
        <a:srgbClr val="1D2631"/>
      </a:dk2>
      <a:lt2>
        <a:srgbClr val="EEECE1"/>
      </a:lt2>
      <a:accent1>
        <a:srgbClr val="3F4855"/>
      </a:accent1>
      <a:accent2>
        <a:srgbClr val="F1A138"/>
      </a:accent2>
      <a:accent3>
        <a:srgbClr val="CBDB23"/>
      </a:accent3>
      <a:accent4>
        <a:srgbClr val="590B4E"/>
      </a:accent4>
      <a:accent5>
        <a:srgbClr val="2CA3FC"/>
      </a:accent5>
      <a:accent6>
        <a:srgbClr val="9EB31C"/>
      </a:accent6>
      <a:hlink>
        <a:srgbClr val="B8CCE4"/>
      </a:hlink>
      <a:folHlink>
        <a:srgbClr val="B8CCE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howeet theme (blue bkgd)">
  <a:themeElements>
    <a:clrScheme name="Showeet theme">
      <a:dk1>
        <a:sysClr val="windowText" lastClr="000000"/>
      </a:dk1>
      <a:lt1>
        <a:sysClr val="window" lastClr="FFFFFF"/>
      </a:lt1>
      <a:dk2>
        <a:srgbClr val="1D2631"/>
      </a:dk2>
      <a:lt2>
        <a:srgbClr val="EEECE1"/>
      </a:lt2>
      <a:accent1>
        <a:srgbClr val="3F4855"/>
      </a:accent1>
      <a:accent2>
        <a:srgbClr val="F1A138"/>
      </a:accent2>
      <a:accent3>
        <a:srgbClr val="CBDB23"/>
      </a:accent3>
      <a:accent4>
        <a:srgbClr val="590B4E"/>
      </a:accent4>
      <a:accent5>
        <a:srgbClr val="2CA3FC"/>
      </a:accent5>
      <a:accent6>
        <a:srgbClr val="9EB31C"/>
      </a:accent6>
      <a:hlink>
        <a:srgbClr val="B8CCE4"/>
      </a:hlink>
      <a:folHlink>
        <a:srgbClr val="B8CCE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howeet theme (dark bkgd)">
  <a:themeElements>
    <a:clrScheme name="Showeet theme">
      <a:dk1>
        <a:sysClr val="windowText" lastClr="000000"/>
      </a:dk1>
      <a:lt1>
        <a:sysClr val="window" lastClr="FFFFFF"/>
      </a:lt1>
      <a:dk2>
        <a:srgbClr val="1D2631"/>
      </a:dk2>
      <a:lt2>
        <a:srgbClr val="EEECE1"/>
      </a:lt2>
      <a:accent1>
        <a:srgbClr val="3F4855"/>
      </a:accent1>
      <a:accent2>
        <a:srgbClr val="F1A138"/>
      </a:accent2>
      <a:accent3>
        <a:srgbClr val="CBDB23"/>
      </a:accent3>
      <a:accent4>
        <a:srgbClr val="590B4E"/>
      </a:accent4>
      <a:accent5>
        <a:srgbClr val="2CA3FC"/>
      </a:accent5>
      <a:accent6>
        <a:srgbClr val="9EB31C"/>
      </a:accent6>
      <a:hlink>
        <a:srgbClr val="B8CCE4"/>
      </a:hlink>
      <a:folHlink>
        <a:srgbClr val="B8CCE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Showeet theme">
  <a:themeElements>
    <a:clrScheme name="Showeet theme">
      <a:dk1>
        <a:sysClr val="windowText" lastClr="000000"/>
      </a:dk1>
      <a:lt1>
        <a:sysClr val="window" lastClr="FFFFFF"/>
      </a:lt1>
      <a:dk2>
        <a:srgbClr val="1D2631"/>
      </a:dk2>
      <a:lt2>
        <a:srgbClr val="EEECE1"/>
      </a:lt2>
      <a:accent1>
        <a:srgbClr val="3F4855"/>
      </a:accent1>
      <a:accent2>
        <a:srgbClr val="F1A138"/>
      </a:accent2>
      <a:accent3>
        <a:srgbClr val="CBDB23"/>
      </a:accent3>
      <a:accent4>
        <a:srgbClr val="590B4E"/>
      </a:accent4>
      <a:accent5>
        <a:srgbClr val="2CA3FC"/>
      </a:accent5>
      <a:accent6>
        <a:srgbClr val="9EB31C"/>
      </a:accent6>
      <a:hlink>
        <a:srgbClr val="B8CCE4"/>
      </a:hlink>
      <a:folHlink>
        <a:srgbClr val="B8CCE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7.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45381</TotalTime>
  <Words>2167</Words>
  <Application>Microsoft Office PowerPoint</Application>
  <PresentationFormat>如螢幕大小 (4:3)</PresentationFormat>
  <Paragraphs>257</Paragraphs>
  <Slides>51</Slides>
  <Notes>5</Notes>
  <HiddenSlides>0</HiddenSlides>
  <MMClips>0</MMClips>
  <ScaleCrop>false</ScaleCrop>
  <HeadingPairs>
    <vt:vector size="4" baseType="variant">
      <vt:variant>
        <vt:lpstr>佈景主題</vt:lpstr>
      </vt:variant>
      <vt:variant>
        <vt:i4>7</vt:i4>
      </vt:variant>
      <vt:variant>
        <vt:lpstr>投影片標題</vt:lpstr>
      </vt:variant>
      <vt:variant>
        <vt:i4>51</vt:i4>
      </vt:variant>
    </vt:vector>
  </HeadingPairs>
  <TitlesOfParts>
    <vt:vector size="58" baseType="lpstr">
      <vt:lpstr>Showeet theme (grey bkgd)</vt:lpstr>
      <vt:lpstr>Showeet theme (white bkgd)</vt:lpstr>
      <vt:lpstr>1_Showeet theme (white bkgd)</vt:lpstr>
      <vt:lpstr>Showeet theme (blue bkgd)</vt:lpstr>
      <vt:lpstr>Showeet theme (dark bkgd)</vt:lpstr>
      <vt:lpstr>Showeet theme</vt:lpstr>
      <vt:lpstr>Blank</vt:lpstr>
      <vt:lpstr>臺中市國教輔導團 石岡國中 鄭清埄校長</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Tree Diagrams</dc:title>
  <dc:creator>showeet.com</dc:creator>
  <dc:description>© Copyright Showeet.com</dc:description>
  <cp:lastModifiedBy>user</cp:lastModifiedBy>
  <cp:revision>372</cp:revision>
  <dcterms:created xsi:type="dcterms:W3CDTF">2011-05-09T14:18:21Z</dcterms:created>
  <dcterms:modified xsi:type="dcterms:W3CDTF">2018-06-09T05:51:27Z</dcterms:modified>
  <cp:category>Charts &amp; Diagrams</cp:category>
</cp:coreProperties>
</file>